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media/image58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sldIdLst>
    <p:sldId id="296" r:id="rId4"/>
    <p:sldId id="309" r:id="rId5"/>
    <p:sldId id="471" r:id="rId6"/>
    <p:sldId id="262" r:id="rId7"/>
    <p:sldId id="268" r:id="rId8"/>
    <p:sldId id="269" r:id="rId9"/>
    <p:sldId id="347" r:id="rId10"/>
    <p:sldId id="349" r:id="rId11"/>
    <p:sldId id="371" r:id="rId12"/>
    <p:sldId id="473" r:id="rId13"/>
    <p:sldId id="311" r:id="rId14"/>
    <p:sldId id="276" r:id="rId15"/>
    <p:sldId id="283" r:id="rId16"/>
    <p:sldId id="284" r:id="rId17"/>
    <p:sldId id="314" r:id="rId18"/>
    <p:sldId id="318" r:id="rId19"/>
    <p:sldId id="461" r:id="rId20"/>
    <p:sldId id="322" r:id="rId21"/>
    <p:sldId id="423" r:id="rId22"/>
    <p:sldId id="424" r:id="rId23"/>
    <p:sldId id="449" r:id="rId24"/>
    <p:sldId id="453" r:id="rId25"/>
    <p:sldId id="454" r:id="rId26"/>
    <p:sldId id="447" r:id="rId27"/>
    <p:sldId id="441" r:id="rId28"/>
    <p:sldId id="465" r:id="rId29"/>
    <p:sldId id="443" r:id="rId30"/>
    <p:sldId id="440" r:id="rId31"/>
    <p:sldId id="442" r:id="rId32"/>
    <p:sldId id="466" r:id="rId33"/>
    <p:sldId id="418" r:id="rId34"/>
    <p:sldId id="434" r:id="rId35"/>
    <p:sldId id="459" r:id="rId36"/>
    <p:sldId id="460" r:id="rId37"/>
    <p:sldId id="457" r:id="rId38"/>
    <p:sldId id="458" r:id="rId39"/>
    <p:sldId id="462" r:id="rId40"/>
    <p:sldId id="463" r:id="rId41"/>
    <p:sldId id="386" r:id="rId42"/>
    <p:sldId id="387" r:id="rId43"/>
    <p:sldId id="381" r:id="rId44"/>
    <p:sldId id="383" r:id="rId45"/>
    <p:sldId id="382" r:id="rId46"/>
    <p:sldId id="417" r:id="rId47"/>
    <p:sldId id="420" r:id="rId48"/>
    <p:sldId id="472" r:id="rId49"/>
    <p:sldId id="25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779"/>
    <a:srgbClr val="FF5D9B"/>
    <a:srgbClr val="E642AB"/>
    <a:srgbClr val="C18580"/>
    <a:srgbClr val="F98E7E"/>
    <a:srgbClr val="B5AB7B"/>
    <a:srgbClr val="BAC891"/>
    <a:srgbClr val="DFA8C2"/>
    <a:srgbClr val="E47E71"/>
    <a:srgbClr val="F886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A588F5-BF01-4670-8F5E-5A89CD424E6B}" v="1569" dt="2024-03-30T11:25:29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>
      <p:cViewPr varScale="1">
        <p:scale>
          <a:sx n="77" d="100"/>
          <a:sy n="77" d="100"/>
        </p:scale>
        <p:origin x="826" y="67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arna Biswas" userId="6400250136300666" providerId="LiveId" clId="{76A588F5-BF01-4670-8F5E-5A89CD424E6B}"/>
    <pc:docChg chg="undo custSel addSld delSld modSld sldOrd">
      <pc:chgData name="Suparna Biswas" userId="6400250136300666" providerId="LiveId" clId="{76A588F5-BF01-4670-8F5E-5A89CD424E6B}" dt="2024-03-30T11:25:38.576" v="3985" actId="47"/>
      <pc:docMkLst>
        <pc:docMk/>
      </pc:docMkLst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385076764" sldId="257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3125665624" sldId="262"/>
        </pc:sldMkLst>
      </pc:sldChg>
      <pc:sldChg chg="addSp delSp modSp del mod modTransition">
        <pc:chgData name="Suparna Biswas" userId="6400250136300666" providerId="LiveId" clId="{76A588F5-BF01-4670-8F5E-5A89CD424E6B}" dt="2024-03-30T11:05:38.515" v="3876" actId="47"/>
        <pc:sldMkLst>
          <pc:docMk/>
          <pc:sldMk cId="82206654" sldId="263"/>
        </pc:sldMkLst>
        <pc:graphicFrameChg chg="add del mod modGraphic">
          <ac:chgData name="Suparna Biswas" userId="6400250136300666" providerId="LiveId" clId="{76A588F5-BF01-4670-8F5E-5A89CD424E6B}" dt="2024-03-30T11:05:02.778" v="3870" actId="21"/>
          <ac:graphicFrameMkLst>
            <pc:docMk/>
            <pc:sldMk cId="82206654" sldId="263"/>
            <ac:graphicFrameMk id="2" creationId="{760FCCAB-B37A-B329-A551-064E7ACC6485}"/>
          </ac:graphicFrameMkLst>
        </pc:graphicFrameChg>
        <pc:graphicFrameChg chg="add del mod">
          <ac:chgData name="Suparna Biswas" userId="6400250136300666" providerId="LiveId" clId="{76A588F5-BF01-4670-8F5E-5A89CD424E6B}" dt="2024-03-30T11:05:02.778" v="3870" actId="21"/>
          <ac:graphicFrameMkLst>
            <pc:docMk/>
            <pc:sldMk cId="82206654" sldId="263"/>
            <ac:graphicFrameMk id="3" creationId="{D7BF5FB1-33FE-3AEE-FFC3-869610C4F930}"/>
          </ac:graphicFrameMkLst>
        </pc:graphicFrameChg>
        <pc:graphicFrameChg chg="del">
          <ac:chgData name="Suparna Biswas" userId="6400250136300666" providerId="LiveId" clId="{76A588F5-BF01-4670-8F5E-5A89CD424E6B}" dt="2024-03-30T11:03:22.057" v="3845" actId="478"/>
          <ac:graphicFrameMkLst>
            <pc:docMk/>
            <pc:sldMk cId="82206654" sldId="263"/>
            <ac:graphicFrameMk id="9" creationId="{6FC596CD-1A37-28C8-F91A-5DF630E66290}"/>
          </ac:graphicFrameMkLst>
        </pc:graphicFrameChg>
        <pc:graphicFrameChg chg="del">
          <ac:chgData name="Suparna Biswas" userId="6400250136300666" providerId="LiveId" clId="{76A588F5-BF01-4670-8F5E-5A89CD424E6B}" dt="2024-03-30T11:03:23.517" v="3846" actId="478"/>
          <ac:graphicFrameMkLst>
            <pc:docMk/>
            <pc:sldMk cId="82206654" sldId="263"/>
            <ac:graphicFrameMk id="10" creationId="{4D210C4B-25B7-B01E-6E77-BEA96D94626D}"/>
          </ac:graphicFrameMkLst>
        </pc:graphicFrameChg>
        <pc:graphicFrameChg chg="del">
          <ac:chgData name="Suparna Biswas" userId="6400250136300666" providerId="LiveId" clId="{76A588F5-BF01-4670-8F5E-5A89CD424E6B}" dt="2024-03-30T11:02:06.805" v="3831" actId="478"/>
          <ac:graphicFrameMkLst>
            <pc:docMk/>
            <pc:sldMk cId="82206654" sldId="263"/>
            <ac:graphicFrameMk id="11" creationId="{17F2D7BF-BFA1-4616-4286-37C310CBE5F8}"/>
          </ac:graphicFrameMkLst>
        </pc:graphicFrameChg>
        <pc:graphicFrameChg chg="add del mod modGraphic">
          <ac:chgData name="Suparna Biswas" userId="6400250136300666" providerId="LiveId" clId="{76A588F5-BF01-4670-8F5E-5A89CD424E6B}" dt="2024-03-30T11:05:02.778" v="3870" actId="21"/>
          <ac:graphicFrameMkLst>
            <pc:docMk/>
            <pc:sldMk cId="82206654" sldId="263"/>
            <ac:graphicFrameMk id="12" creationId="{A97EED86-2AD5-664B-5F0D-AE90671F30E9}"/>
          </ac:graphicFrameMkLst>
        </pc:graphicFrameChg>
        <pc:graphicFrameChg chg="del">
          <ac:chgData name="Suparna Biswas" userId="6400250136300666" providerId="LiveId" clId="{76A588F5-BF01-4670-8F5E-5A89CD424E6B}" dt="2024-03-30T11:02:05.043" v="3830" actId="478"/>
          <ac:graphicFrameMkLst>
            <pc:docMk/>
            <pc:sldMk cId="82206654" sldId="263"/>
            <ac:graphicFrameMk id="13" creationId="{DC8FDCAE-7F62-EEF2-588C-4D4AE5BC9AFA}"/>
          </ac:graphicFrameMkLst>
        </pc:graphicFrameChg>
        <pc:graphicFrameChg chg="add del mod modGraphic">
          <ac:chgData name="Suparna Biswas" userId="6400250136300666" providerId="LiveId" clId="{76A588F5-BF01-4670-8F5E-5A89CD424E6B}" dt="2024-03-30T11:05:02.778" v="3870" actId="21"/>
          <ac:graphicFrameMkLst>
            <pc:docMk/>
            <pc:sldMk cId="82206654" sldId="263"/>
            <ac:graphicFrameMk id="14" creationId="{DB156941-5B67-7085-E3B2-9CAABD6B1FB6}"/>
          </ac:graphicFrameMkLst>
        </pc:graphicFrameChg>
        <pc:graphicFrameChg chg="add del mod modGraphic">
          <ac:chgData name="Suparna Biswas" userId="6400250136300666" providerId="LiveId" clId="{76A588F5-BF01-4670-8F5E-5A89CD424E6B}" dt="2024-03-30T11:05:02.778" v="3870" actId="21"/>
          <ac:graphicFrameMkLst>
            <pc:docMk/>
            <pc:sldMk cId="82206654" sldId="263"/>
            <ac:graphicFrameMk id="15" creationId="{572A4D16-E846-DE7E-9D3D-D65868F4725A}"/>
          </ac:graphicFrameMkLst>
        </pc:graphicFrameChg>
        <pc:graphicFrameChg chg="add del mod">
          <ac:chgData name="Suparna Biswas" userId="6400250136300666" providerId="LiveId" clId="{76A588F5-BF01-4670-8F5E-5A89CD424E6B}" dt="2024-03-30T11:03:19.968" v="3844" actId="478"/>
          <ac:graphicFrameMkLst>
            <pc:docMk/>
            <pc:sldMk cId="82206654" sldId="263"/>
            <ac:graphicFrameMk id="16" creationId="{B874BFB7-7980-37F4-A582-AC5F982428FA}"/>
          </ac:graphicFrameMkLst>
        </pc:graphicFrameChg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1747901977" sldId="268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2505860675" sldId="269"/>
        </pc:sldMkLst>
      </pc:sldChg>
      <pc:sldChg chg="addSp delSp modSp mod modTransition">
        <pc:chgData name="Suparna Biswas" userId="6400250136300666" providerId="LiveId" clId="{76A588F5-BF01-4670-8F5E-5A89CD424E6B}" dt="2024-03-30T11:02:59.569" v="3843" actId="1076"/>
        <pc:sldMkLst>
          <pc:docMk/>
          <pc:sldMk cId="1443100359" sldId="276"/>
        </pc:sldMkLst>
        <pc:graphicFrameChg chg="add del mod modGraphic">
          <ac:chgData name="Suparna Biswas" userId="6400250136300666" providerId="LiveId" clId="{76A588F5-BF01-4670-8F5E-5A89CD424E6B}" dt="2024-03-30T11:00:17.539" v="3815" actId="21"/>
          <ac:graphicFrameMkLst>
            <pc:docMk/>
            <pc:sldMk cId="1443100359" sldId="276"/>
            <ac:graphicFrameMk id="2" creationId="{54485F68-2EBB-2D68-4268-94501902B704}"/>
          </ac:graphicFrameMkLst>
        </pc:graphicFrameChg>
        <pc:graphicFrameChg chg="add mod modGraphic">
          <ac:chgData name="Suparna Biswas" userId="6400250136300666" providerId="LiveId" clId="{76A588F5-BF01-4670-8F5E-5A89CD424E6B}" dt="2024-03-30T10:57:50.105" v="3792" actId="1076"/>
          <ac:graphicFrameMkLst>
            <pc:docMk/>
            <pc:sldMk cId="1443100359" sldId="276"/>
            <ac:graphicFrameMk id="5" creationId="{8CC4BAC2-32D2-DE6C-8752-7FB9564C2A4E}"/>
          </ac:graphicFrameMkLst>
        </pc:graphicFrameChg>
        <pc:graphicFrameChg chg="add del mod modGraphic">
          <ac:chgData name="Suparna Biswas" userId="6400250136300666" providerId="LiveId" clId="{76A588F5-BF01-4670-8F5E-5A89CD424E6B}" dt="2024-03-30T11:02:46.891" v="3839" actId="478"/>
          <ac:graphicFrameMkLst>
            <pc:docMk/>
            <pc:sldMk cId="1443100359" sldId="276"/>
            <ac:graphicFrameMk id="6" creationId="{358B42EB-BC3A-3265-29C2-9FF510DD4A88}"/>
          </ac:graphicFrameMkLst>
        </pc:graphicFrameChg>
        <pc:graphicFrameChg chg="add mod modGraphic">
          <ac:chgData name="Suparna Biswas" userId="6400250136300666" providerId="LiveId" clId="{76A588F5-BF01-4670-8F5E-5A89CD424E6B}" dt="2024-03-30T11:00:34.414" v="3820" actId="1076"/>
          <ac:graphicFrameMkLst>
            <pc:docMk/>
            <pc:sldMk cId="1443100359" sldId="276"/>
            <ac:graphicFrameMk id="7" creationId="{432BD657-C1E4-1871-445C-D8B4FBF0C9AB}"/>
          </ac:graphicFrameMkLst>
        </pc:graphicFrameChg>
        <pc:graphicFrameChg chg="add mod modGraphic">
          <ac:chgData name="Suparna Biswas" userId="6400250136300666" providerId="LiveId" clId="{76A588F5-BF01-4670-8F5E-5A89CD424E6B}" dt="2024-03-30T10:58:57.072" v="3805" actId="339"/>
          <ac:graphicFrameMkLst>
            <pc:docMk/>
            <pc:sldMk cId="1443100359" sldId="276"/>
            <ac:graphicFrameMk id="8" creationId="{36CEAF1E-A277-C1B6-656B-1EEC25A95F5D}"/>
          </ac:graphicFrameMkLst>
        </pc:graphicFrameChg>
        <pc:graphicFrameChg chg="add del mod">
          <ac:chgData name="Suparna Biswas" userId="6400250136300666" providerId="LiveId" clId="{76A588F5-BF01-4670-8F5E-5A89CD424E6B}" dt="2024-03-30T11:02:46.891" v="3839" actId="478"/>
          <ac:graphicFrameMkLst>
            <pc:docMk/>
            <pc:sldMk cId="1443100359" sldId="276"/>
            <ac:graphicFrameMk id="9" creationId="{54485F68-2EBB-2D68-4268-94501902B704}"/>
          </ac:graphicFrameMkLst>
        </pc:graphicFrameChg>
        <pc:graphicFrameChg chg="add mod">
          <ac:chgData name="Suparna Biswas" userId="6400250136300666" providerId="LiveId" clId="{76A588F5-BF01-4670-8F5E-5A89CD424E6B}" dt="2024-03-30T11:02:47.553" v="3840"/>
          <ac:graphicFrameMkLst>
            <pc:docMk/>
            <pc:sldMk cId="1443100359" sldId="276"/>
            <ac:graphicFrameMk id="10" creationId="{0E9ED5A3-ED3E-D7BB-947F-3AD9F169F7E5}"/>
          </ac:graphicFrameMkLst>
        </pc:graphicFrameChg>
        <pc:graphicFrameChg chg="add mod">
          <ac:chgData name="Suparna Biswas" userId="6400250136300666" providerId="LiveId" clId="{76A588F5-BF01-4670-8F5E-5A89CD424E6B}" dt="2024-03-30T11:02:59.569" v="3843" actId="1076"/>
          <ac:graphicFrameMkLst>
            <pc:docMk/>
            <pc:sldMk cId="1443100359" sldId="276"/>
            <ac:graphicFrameMk id="11" creationId="{659AA12C-EFEC-811D-B3FA-43DB0E866319}"/>
          </ac:graphicFrameMkLst>
        </pc:graphicFrameChg>
        <pc:graphicFrameChg chg="del">
          <ac:chgData name="Suparna Biswas" userId="6400250136300666" providerId="LiveId" clId="{76A588F5-BF01-4670-8F5E-5A89CD424E6B}" dt="2024-03-30T10:56:47.330" v="3779" actId="478"/>
          <ac:graphicFrameMkLst>
            <pc:docMk/>
            <pc:sldMk cId="1443100359" sldId="276"/>
            <ac:graphicFrameMk id="17" creationId="{390E3059-62F0-ED99-A42C-173F3710475A}"/>
          </ac:graphicFrameMkLst>
        </pc:graphicFrameChg>
        <pc:graphicFrameChg chg="del">
          <ac:chgData name="Suparna Biswas" userId="6400250136300666" providerId="LiveId" clId="{76A588F5-BF01-4670-8F5E-5A89CD424E6B}" dt="2024-03-30T10:56:45.793" v="3778" actId="478"/>
          <ac:graphicFrameMkLst>
            <pc:docMk/>
            <pc:sldMk cId="1443100359" sldId="276"/>
            <ac:graphicFrameMk id="19" creationId="{88311C58-BFBD-D356-9191-E399B42267C4}"/>
          </ac:graphicFrameMkLst>
        </pc:graphicFrameChg>
        <pc:graphicFrameChg chg="del">
          <ac:chgData name="Suparna Biswas" userId="6400250136300666" providerId="LiveId" clId="{76A588F5-BF01-4670-8F5E-5A89CD424E6B}" dt="2024-03-30T10:55:52.912" v="3776" actId="478"/>
          <ac:graphicFrameMkLst>
            <pc:docMk/>
            <pc:sldMk cId="1443100359" sldId="276"/>
            <ac:graphicFrameMk id="20" creationId="{341AC15B-E877-4223-0561-9B7936B0A73E}"/>
          </ac:graphicFrameMkLst>
        </pc:graphicFrameChg>
        <pc:graphicFrameChg chg="del">
          <ac:chgData name="Suparna Biswas" userId="6400250136300666" providerId="LiveId" clId="{76A588F5-BF01-4670-8F5E-5A89CD424E6B}" dt="2024-03-30T10:55:51.183" v="3775" actId="478"/>
          <ac:graphicFrameMkLst>
            <pc:docMk/>
            <pc:sldMk cId="1443100359" sldId="276"/>
            <ac:graphicFrameMk id="21" creationId="{8FB9CC0C-9B73-11D2-5016-E80B8433C888}"/>
          </ac:graphicFrameMkLst>
        </pc:graphicFrameChg>
        <pc:graphicFrameChg chg="del">
          <ac:chgData name="Suparna Biswas" userId="6400250136300666" providerId="LiveId" clId="{76A588F5-BF01-4670-8F5E-5A89CD424E6B}" dt="2024-03-30T10:55:55.141" v="3777" actId="478"/>
          <ac:graphicFrameMkLst>
            <pc:docMk/>
            <pc:sldMk cId="1443100359" sldId="276"/>
            <ac:graphicFrameMk id="22" creationId="{9637B8DE-1B80-61E7-F117-D34BEF0C55BD}"/>
          </ac:graphicFrameMkLst>
        </pc:graphicFrameChg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3571304761" sldId="283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2089708576" sldId="284"/>
        </pc:sldMkLst>
      </pc:sldChg>
      <pc:sldChg chg="addSp delSp modSp modTransition modAnim">
        <pc:chgData name="Suparna Biswas" userId="6400250136300666" providerId="LiveId" clId="{76A588F5-BF01-4670-8F5E-5A89CD424E6B}" dt="2024-02-28T17:05:41.085" v="2834"/>
        <pc:sldMkLst>
          <pc:docMk/>
          <pc:sldMk cId="3092773491" sldId="296"/>
        </pc:sldMkLst>
        <pc:picChg chg="add del mod">
          <ac:chgData name="Suparna Biswas" userId="6400250136300666" providerId="LiveId" clId="{76A588F5-BF01-4670-8F5E-5A89CD424E6B}" dt="2024-02-28T16:54:43.195" v="2819"/>
          <ac:picMkLst>
            <pc:docMk/>
            <pc:sldMk cId="3092773491" sldId="296"/>
            <ac:picMk id="3" creationId="{0D72E719-F02A-A045-120C-201193F91BEE}"/>
          </ac:picMkLst>
        </pc:pic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3092773491" sldId="296"/>
            <ac:picMk id="4" creationId="{1E942D15-F80D-9007-5213-B56D60BBA9A9}"/>
          </ac:picMkLst>
        </pc:picChg>
      </pc:sldChg>
      <pc:sldChg chg="addSp delSp modSp modTransition modAnim">
        <pc:chgData name="Suparna Biswas" userId="6400250136300666" providerId="LiveId" clId="{76A588F5-BF01-4670-8F5E-5A89CD424E6B}" dt="2024-02-28T17:05:41.085" v="2834"/>
        <pc:sldMkLst>
          <pc:docMk/>
          <pc:sldMk cId="3469806471" sldId="309"/>
        </pc:sldMkLst>
        <pc:picChg chg="add del mod">
          <ac:chgData name="Suparna Biswas" userId="6400250136300666" providerId="LiveId" clId="{76A588F5-BF01-4670-8F5E-5A89CD424E6B}" dt="2024-02-28T16:54:43.195" v="2819"/>
          <ac:picMkLst>
            <pc:docMk/>
            <pc:sldMk cId="3469806471" sldId="309"/>
            <ac:picMk id="3" creationId="{181C5093-5FB5-AA92-8BAB-8638A07CAC39}"/>
          </ac:picMkLst>
        </pc:pic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3469806471" sldId="309"/>
            <ac:picMk id="4" creationId="{2C9A4924-683A-D5B4-3140-AA6652A6A1D4}"/>
          </ac:picMkLst>
        </pc:picChg>
      </pc:sldChg>
      <pc:sldChg chg="addSp delSp modSp del mod ord modTransition modAnim">
        <pc:chgData name="Suparna Biswas" userId="6400250136300666" providerId="LiveId" clId="{76A588F5-BF01-4670-8F5E-5A89CD424E6B}" dt="2024-03-30T10:09:20.367" v="3517" actId="47"/>
        <pc:sldMkLst>
          <pc:docMk/>
          <pc:sldMk cId="1595853312" sldId="310"/>
        </pc:sldMkLst>
        <pc:graphicFrameChg chg="add del modGraphic">
          <ac:chgData name="Suparna Biswas" userId="6400250136300666" providerId="LiveId" clId="{76A588F5-BF01-4670-8F5E-5A89CD424E6B}" dt="2024-03-30T07:49:07.987" v="2853" actId="478"/>
          <ac:graphicFrameMkLst>
            <pc:docMk/>
            <pc:sldMk cId="1595853312" sldId="310"/>
            <ac:graphicFrameMk id="2" creationId="{CE370DEC-E2F7-1923-8B45-18D7236063C5}"/>
          </ac:graphicFrameMkLst>
        </pc:graphicFrameChg>
        <pc:graphicFrameChg chg="add mod modGraphic">
          <ac:chgData name="Suparna Biswas" userId="6400250136300666" providerId="LiveId" clId="{76A588F5-BF01-4670-8F5E-5A89CD424E6B}" dt="2024-03-30T07:54:16.154" v="2931" actId="14100"/>
          <ac:graphicFrameMkLst>
            <pc:docMk/>
            <pc:sldMk cId="1595853312" sldId="310"/>
            <ac:graphicFrameMk id="3" creationId="{557E9C41-9ADA-36E3-D3A7-3759E06EB0A6}"/>
          </ac:graphicFrameMkLst>
        </pc:graphicFrameChg>
        <pc:graphicFrameChg chg="add mod modGraphic">
          <ac:chgData name="Suparna Biswas" userId="6400250136300666" providerId="LiveId" clId="{76A588F5-BF01-4670-8F5E-5A89CD424E6B}" dt="2024-03-30T07:53:27.582" v="2914" actId="1076"/>
          <ac:graphicFrameMkLst>
            <pc:docMk/>
            <pc:sldMk cId="1595853312" sldId="310"/>
            <ac:graphicFrameMk id="4" creationId="{BBFC87BE-F022-99D9-F571-D258FD8B974A}"/>
          </ac:graphicFrameMkLst>
        </pc:graphicFrameChg>
        <pc:graphicFrameChg chg="add mod modGraphic">
          <ac:chgData name="Suparna Biswas" userId="6400250136300666" providerId="LiveId" clId="{76A588F5-BF01-4670-8F5E-5A89CD424E6B}" dt="2024-03-30T07:54:51.793" v="2943" actId="1076"/>
          <ac:graphicFrameMkLst>
            <pc:docMk/>
            <pc:sldMk cId="1595853312" sldId="310"/>
            <ac:graphicFrameMk id="5" creationId="{1B004798-F42D-88D1-B497-F6A95B60295A}"/>
          </ac:graphicFrameMkLst>
        </pc:graphicFrameChg>
        <pc:graphicFrameChg chg="add mod modGraphic">
          <ac:chgData name="Suparna Biswas" userId="6400250136300666" providerId="LiveId" clId="{76A588F5-BF01-4670-8F5E-5A89CD424E6B}" dt="2024-03-30T07:54:34.299" v="2937" actId="1076"/>
          <ac:graphicFrameMkLst>
            <pc:docMk/>
            <pc:sldMk cId="1595853312" sldId="310"/>
            <ac:graphicFrameMk id="6" creationId="{38FFA7F6-3031-87EC-CFED-525550C58812}"/>
          </ac:graphicFrameMkLst>
        </pc:graphicFrameChg>
        <pc:graphicFrameChg chg="add mod modGraphic">
          <ac:chgData name="Suparna Biswas" userId="6400250136300666" providerId="LiveId" clId="{76A588F5-BF01-4670-8F5E-5A89CD424E6B}" dt="2024-03-30T07:54:12.295" v="2930" actId="1076"/>
          <ac:graphicFrameMkLst>
            <pc:docMk/>
            <pc:sldMk cId="1595853312" sldId="310"/>
            <ac:graphicFrameMk id="7" creationId="{B09A1239-B15C-E031-0E31-ECFAEDBCB005}"/>
          </ac:graphicFrameMkLst>
        </pc:graphicFrameChg>
        <pc:graphicFrameChg chg="add mod modGraphic">
          <ac:chgData name="Suparna Biswas" userId="6400250136300666" providerId="LiveId" clId="{76A588F5-BF01-4670-8F5E-5A89CD424E6B}" dt="2024-03-30T07:54:00.276" v="2927" actId="1076"/>
          <ac:graphicFrameMkLst>
            <pc:docMk/>
            <pc:sldMk cId="1595853312" sldId="310"/>
            <ac:graphicFrameMk id="8" creationId="{F8D36292-25DD-A1B8-A7A1-75819FBE0C7D}"/>
          </ac:graphicFrameMkLst>
        </pc:graphicFrameChg>
        <pc:graphicFrameChg chg="del">
          <ac:chgData name="Suparna Biswas" userId="6400250136300666" providerId="LiveId" clId="{76A588F5-BF01-4670-8F5E-5A89CD424E6B}" dt="2024-03-30T07:48:05.933" v="2841" actId="478"/>
          <ac:graphicFrameMkLst>
            <pc:docMk/>
            <pc:sldMk cId="1595853312" sldId="310"/>
            <ac:graphicFrameMk id="9" creationId="{A7FBCC87-145A-5796-4E11-C2652E76E7A0}"/>
          </ac:graphicFrameMkLst>
        </pc:graphicFrameChg>
        <pc:graphicFrameChg chg="del">
          <ac:chgData name="Suparna Biswas" userId="6400250136300666" providerId="LiveId" clId="{76A588F5-BF01-4670-8F5E-5A89CD424E6B}" dt="2024-03-30T07:48:04.449" v="2840" actId="478"/>
          <ac:graphicFrameMkLst>
            <pc:docMk/>
            <pc:sldMk cId="1595853312" sldId="310"/>
            <ac:graphicFrameMk id="10" creationId="{F583B0D2-E022-CD31-0EB5-6F6820EDF167}"/>
          </ac:graphicFrameMkLst>
        </pc:graphicFrameChg>
        <pc:graphicFrameChg chg="del">
          <ac:chgData name="Suparna Biswas" userId="6400250136300666" providerId="LiveId" clId="{76A588F5-BF01-4670-8F5E-5A89CD424E6B}" dt="2024-03-30T07:47:51.328" v="2836" actId="478"/>
          <ac:graphicFrameMkLst>
            <pc:docMk/>
            <pc:sldMk cId="1595853312" sldId="310"/>
            <ac:graphicFrameMk id="11" creationId="{EC4097A5-0F40-8F1C-6136-F264071DDE84}"/>
          </ac:graphicFrameMkLst>
        </pc:graphicFrameChg>
        <pc:graphicFrameChg chg="add mod modGraphic">
          <ac:chgData name="Suparna Biswas" userId="6400250136300666" providerId="LiveId" clId="{76A588F5-BF01-4670-8F5E-5A89CD424E6B}" dt="2024-03-30T07:54:49.767" v="2942" actId="1076"/>
          <ac:graphicFrameMkLst>
            <pc:docMk/>
            <pc:sldMk cId="1595853312" sldId="310"/>
            <ac:graphicFrameMk id="12" creationId="{CA870A28-9D6A-82B2-07E0-A40DA4C06D77}"/>
          </ac:graphicFrameMkLst>
        </pc:graphicFrameChg>
        <pc:graphicFrameChg chg="add mod modGraphic">
          <ac:chgData name="Suparna Biswas" userId="6400250136300666" providerId="LiveId" clId="{76A588F5-BF01-4670-8F5E-5A89CD424E6B}" dt="2024-03-30T07:53:04.727" v="2907" actId="1076"/>
          <ac:graphicFrameMkLst>
            <pc:docMk/>
            <pc:sldMk cId="1595853312" sldId="310"/>
            <ac:graphicFrameMk id="13" creationId="{4FFDF2AD-6966-B5B6-902D-0CF34A0EF064}"/>
          </ac:graphicFrameMkLst>
        </pc:graphicFrameChg>
        <pc:graphicFrameChg chg="del">
          <ac:chgData name="Suparna Biswas" userId="6400250136300666" providerId="LiveId" clId="{76A588F5-BF01-4670-8F5E-5A89CD424E6B}" dt="2024-03-30T07:48:23.476" v="2847" actId="478"/>
          <ac:graphicFrameMkLst>
            <pc:docMk/>
            <pc:sldMk cId="1595853312" sldId="310"/>
            <ac:graphicFrameMk id="14" creationId="{4DB5BC70-70A1-EC87-4430-04BBEDD5A223}"/>
          </ac:graphicFrameMkLst>
        </pc:graphicFrameChg>
        <pc:graphicFrameChg chg="add mod modGraphic">
          <ac:chgData name="Suparna Biswas" userId="6400250136300666" providerId="LiveId" clId="{76A588F5-BF01-4670-8F5E-5A89CD424E6B}" dt="2024-03-30T07:53:12.111" v="2909" actId="1076"/>
          <ac:graphicFrameMkLst>
            <pc:docMk/>
            <pc:sldMk cId="1595853312" sldId="310"/>
            <ac:graphicFrameMk id="15" creationId="{87886731-26BE-75EC-B586-366CC5B25063}"/>
          </ac:graphicFrameMkLst>
        </pc:graphicFrameChg>
        <pc:graphicFrameChg chg="del">
          <ac:chgData name="Suparna Biswas" userId="6400250136300666" providerId="LiveId" clId="{76A588F5-BF01-4670-8F5E-5A89CD424E6B}" dt="2024-03-30T07:47:54.980" v="2837" actId="478"/>
          <ac:graphicFrameMkLst>
            <pc:docMk/>
            <pc:sldMk cId="1595853312" sldId="310"/>
            <ac:graphicFrameMk id="16" creationId="{6C7CBE2B-D716-0293-49DF-687539D13EB0}"/>
          </ac:graphicFrameMkLst>
        </pc:graphicFrameChg>
        <pc:graphicFrameChg chg="add del mod modGraphic">
          <ac:chgData name="Suparna Biswas" userId="6400250136300666" providerId="LiveId" clId="{76A588F5-BF01-4670-8F5E-5A89CD424E6B}" dt="2024-03-30T07:52:53.915" v="2903" actId="478"/>
          <ac:graphicFrameMkLst>
            <pc:docMk/>
            <pc:sldMk cId="1595853312" sldId="310"/>
            <ac:graphicFrameMk id="17" creationId="{70DBA5EE-A578-9E0A-4EF7-E757F34D5FC8}"/>
          </ac:graphicFrameMkLst>
        </pc:graphicFrameChg>
        <pc:graphicFrameChg chg="del">
          <ac:chgData name="Suparna Biswas" userId="6400250136300666" providerId="LiveId" clId="{76A588F5-BF01-4670-8F5E-5A89CD424E6B}" dt="2024-03-30T07:48:01.604" v="2839" actId="478"/>
          <ac:graphicFrameMkLst>
            <pc:docMk/>
            <pc:sldMk cId="1595853312" sldId="310"/>
            <ac:graphicFrameMk id="18" creationId="{48FEC21F-59B3-4F6F-5402-3291A148BF06}"/>
          </ac:graphicFrameMkLst>
        </pc:graphicFrameChg>
        <pc:graphicFrameChg chg="del">
          <ac:chgData name="Suparna Biswas" userId="6400250136300666" providerId="LiveId" clId="{76A588F5-BF01-4670-8F5E-5A89CD424E6B}" dt="2024-03-30T07:47:59.681" v="2838" actId="478"/>
          <ac:graphicFrameMkLst>
            <pc:docMk/>
            <pc:sldMk cId="1595853312" sldId="310"/>
            <ac:graphicFrameMk id="19" creationId="{1979256F-A353-1A43-0E42-FBB877FFEAE3}"/>
          </ac:graphicFrameMkLst>
        </pc:graphicFrameChg>
        <pc:graphicFrameChg chg="add del mod modGraphic">
          <ac:chgData name="Suparna Biswas" userId="6400250136300666" providerId="LiveId" clId="{76A588F5-BF01-4670-8F5E-5A89CD424E6B}" dt="2024-03-30T07:52:37.587" v="2897" actId="478"/>
          <ac:graphicFrameMkLst>
            <pc:docMk/>
            <pc:sldMk cId="1595853312" sldId="310"/>
            <ac:graphicFrameMk id="20" creationId="{51EDBDA7-D466-F668-A561-B5F0E0B5B203}"/>
          </ac:graphicFrameMkLst>
        </pc:graphicFrameChg>
        <pc:graphicFrameChg chg="del">
          <ac:chgData name="Suparna Biswas" userId="6400250136300666" providerId="LiveId" clId="{76A588F5-BF01-4670-8F5E-5A89CD424E6B}" dt="2024-03-30T07:48:19.887" v="2846" actId="478"/>
          <ac:graphicFrameMkLst>
            <pc:docMk/>
            <pc:sldMk cId="1595853312" sldId="310"/>
            <ac:graphicFrameMk id="21" creationId="{F769E553-74A5-EB05-E02E-55DEFDCC4A44}"/>
          </ac:graphicFrameMkLst>
        </pc:graphicFrameChg>
        <pc:graphicFrameChg chg="add mod modGraphic">
          <ac:chgData name="Suparna Biswas" userId="6400250136300666" providerId="LiveId" clId="{76A588F5-BF01-4670-8F5E-5A89CD424E6B}" dt="2024-03-30T07:54:40.862" v="2940" actId="1076"/>
          <ac:graphicFrameMkLst>
            <pc:docMk/>
            <pc:sldMk cId="1595853312" sldId="310"/>
            <ac:graphicFrameMk id="22" creationId="{BDE60E3C-E3F6-D917-E454-4F6DD6D36CFD}"/>
          </ac:graphicFrameMkLst>
        </pc:graphicFrameChg>
        <pc:graphicFrameChg chg="add mod modGraphic">
          <ac:chgData name="Suparna Biswas" userId="6400250136300666" providerId="LiveId" clId="{76A588F5-BF01-4670-8F5E-5A89CD424E6B}" dt="2024-03-30T07:52:47.133" v="2900" actId="1076"/>
          <ac:graphicFrameMkLst>
            <pc:docMk/>
            <pc:sldMk cId="1595853312" sldId="310"/>
            <ac:graphicFrameMk id="23" creationId="{EA9568FF-44EE-E3BF-35C4-03EBD7CF6B59}"/>
          </ac:graphicFrameMkLst>
        </pc:graphicFrameChg>
        <pc:graphicFrameChg chg="add del mod modGraphic">
          <ac:chgData name="Suparna Biswas" userId="6400250136300666" providerId="LiveId" clId="{76A588F5-BF01-4670-8F5E-5A89CD424E6B}" dt="2024-03-30T08:42:23.760" v="3201" actId="478"/>
          <ac:graphicFrameMkLst>
            <pc:docMk/>
            <pc:sldMk cId="1595853312" sldId="310"/>
            <ac:graphicFrameMk id="24" creationId="{91217563-DC4B-E494-D111-8331C85DF319}"/>
          </ac:graphicFrameMkLst>
        </pc:graphicFrameChg>
        <pc:graphicFrameChg chg="add mod modGraphic">
          <ac:chgData name="Suparna Biswas" userId="6400250136300666" providerId="LiveId" clId="{76A588F5-BF01-4670-8F5E-5A89CD424E6B}" dt="2024-03-30T08:27:33.940" v="3076" actId="339"/>
          <ac:graphicFrameMkLst>
            <pc:docMk/>
            <pc:sldMk cId="1595853312" sldId="310"/>
            <ac:graphicFrameMk id="25" creationId="{BB8771AE-0168-B480-4A81-1BE83A73DE42}"/>
          </ac:graphicFrameMkLst>
        </pc:graphicFrameChg>
        <pc:graphicFrameChg chg="del">
          <ac:chgData name="Suparna Biswas" userId="6400250136300666" providerId="LiveId" clId="{76A588F5-BF01-4670-8F5E-5A89CD424E6B}" dt="2024-03-30T07:48:26.560" v="2848" actId="478"/>
          <ac:graphicFrameMkLst>
            <pc:docMk/>
            <pc:sldMk cId="1595853312" sldId="310"/>
            <ac:graphicFrameMk id="26" creationId="{AE03BB76-7821-D1E2-A520-2EA33389A6EF}"/>
          </ac:graphicFrameMkLst>
        </pc:graphicFrameChg>
        <pc:graphicFrameChg chg="del">
          <ac:chgData name="Suparna Biswas" userId="6400250136300666" providerId="LiveId" clId="{76A588F5-BF01-4670-8F5E-5A89CD424E6B}" dt="2024-03-30T07:48:09.203" v="2843" actId="478"/>
          <ac:graphicFrameMkLst>
            <pc:docMk/>
            <pc:sldMk cId="1595853312" sldId="310"/>
            <ac:graphicFrameMk id="27" creationId="{FA22671F-9EA2-53B9-D128-88E1F96E5E35}"/>
          </ac:graphicFrameMkLst>
        </pc:graphicFrameChg>
        <pc:graphicFrameChg chg="del">
          <ac:chgData name="Suparna Biswas" userId="6400250136300666" providerId="LiveId" clId="{76A588F5-BF01-4670-8F5E-5A89CD424E6B}" dt="2024-03-30T07:48:12.850" v="2845" actId="478"/>
          <ac:graphicFrameMkLst>
            <pc:docMk/>
            <pc:sldMk cId="1595853312" sldId="310"/>
            <ac:graphicFrameMk id="28" creationId="{E16933F0-C848-82A3-ABA8-23196AA790BF}"/>
          </ac:graphicFrameMkLst>
        </pc:graphicFrameChg>
        <pc:graphicFrameChg chg="del">
          <ac:chgData name="Suparna Biswas" userId="6400250136300666" providerId="LiveId" clId="{76A588F5-BF01-4670-8F5E-5A89CD424E6B}" dt="2024-03-30T07:48:11.557" v="2844" actId="478"/>
          <ac:graphicFrameMkLst>
            <pc:docMk/>
            <pc:sldMk cId="1595853312" sldId="310"/>
            <ac:graphicFrameMk id="29" creationId="{BBE86DF9-B93F-C50F-F38A-A9CA8A46DA09}"/>
          </ac:graphicFrameMkLst>
        </pc:graphicFrameChg>
        <pc:graphicFrameChg chg="add del mod modGraphic">
          <ac:chgData name="Suparna Biswas" userId="6400250136300666" providerId="LiveId" clId="{76A588F5-BF01-4670-8F5E-5A89CD424E6B}" dt="2024-03-30T08:42:23.760" v="3201" actId="478"/>
          <ac:graphicFrameMkLst>
            <pc:docMk/>
            <pc:sldMk cId="1595853312" sldId="310"/>
            <ac:graphicFrameMk id="30" creationId="{64377369-4B3F-1F12-963A-859B8E097A9D}"/>
          </ac:graphicFrameMkLst>
        </pc:graphicFrameChg>
        <pc:graphicFrameChg chg="add mod modGraphic">
          <ac:chgData name="Suparna Biswas" userId="6400250136300666" providerId="LiveId" clId="{76A588F5-BF01-4670-8F5E-5A89CD424E6B}" dt="2024-03-30T07:51:18.907" v="2871" actId="339"/>
          <ac:graphicFrameMkLst>
            <pc:docMk/>
            <pc:sldMk cId="1595853312" sldId="310"/>
            <ac:graphicFrameMk id="31" creationId="{E83A2CD5-F2C0-B069-719E-E6ED827D7C62}"/>
          </ac:graphicFrameMkLst>
        </pc:graphicFrameChg>
        <pc:graphicFrameChg chg="add mod modGraphic">
          <ac:chgData name="Suparna Biswas" userId="6400250136300666" providerId="LiveId" clId="{76A588F5-BF01-4670-8F5E-5A89CD424E6B}" dt="2024-03-30T07:51:08.777" v="2868" actId="1076"/>
          <ac:graphicFrameMkLst>
            <pc:docMk/>
            <pc:sldMk cId="1595853312" sldId="310"/>
            <ac:graphicFrameMk id="32" creationId="{EF32714D-549E-DDD5-E52D-688A3DE0B981}"/>
          </ac:graphicFrameMkLst>
        </pc:graphicFrameChg>
        <pc:graphicFrameChg chg="add del mod modGraphic">
          <ac:chgData name="Suparna Biswas" userId="6400250136300666" providerId="LiveId" clId="{76A588F5-BF01-4670-8F5E-5A89CD424E6B}" dt="2024-03-30T08:27:05.829" v="3073" actId="478"/>
          <ac:graphicFrameMkLst>
            <pc:docMk/>
            <pc:sldMk cId="1595853312" sldId="310"/>
            <ac:graphicFrameMk id="33" creationId="{E497CFA0-6DFB-50FC-86CD-CA10EFE32EB6}"/>
          </ac:graphicFrameMkLst>
        </pc:graphicFrameChg>
        <pc:graphicFrameChg chg="del">
          <ac:chgData name="Suparna Biswas" userId="6400250136300666" providerId="LiveId" clId="{76A588F5-BF01-4670-8F5E-5A89CD424E6B}" dt="2024-03-30T07:48:07.540" v="2842" actId="478"/>
          <ac:graphicFrameMkLst>
            <pc:docMk/>
            <pc:sldMk cId="1595853312" sldId="310"/>
            <ac:graphicFrameMk id="34" creationId="{65050888-0B0E-2F3D-89C8-115A12559E6E}"/>
          </ac:graphicFrameMkLst>
        </pc:graphicFrameChg>
        <pc:graphicFrameChg chg="add mod modGraphic">
          <ac:chgData name="Suparna Biswas" userId="6400250136300666" providerId="LiveId" clId="{76A588F5-BF01-4670-8F5E-5A89CD424E6B}" dt="2024-03-30T07:53:20.179" v="2912" actId="1076"/>
          <ac:graphicFrameMkLst>
            <pc:docMk/>
            <pc:sldMk cId="1595853312" sldId="310"/>
            <ac:graphicFrameMk id="35" creationId="{357F1985-8F4E-3736-29AE-FC7C7C2FBB47}"/>
          </ac:graphicFrameMkLst>
        </pc:graphicFrameChg>
        <pc:graphicFrameChg chg="del">
          <ac:chgData name="Suparna Biswas" userId="6400250136300666" providerId="LiveId" clId="{76A588F5-BF01-4670-8F5E-5A89CD424E6B}" dt="2024-03-30T07:48:29.765" v="2849" actId="478"/>
          <ac:graphicFrameMkLst>
            <pc:docMk/>
            <pc:sldMk cId="1595853312" sldId="310"/>
            <ac:graphicFrameMk id="36" creationId="{86F764CC-572B-BCB7-C242-5CA477F0B0E0}"/>
          </ac:graphicFrameMkLst>
        </pc:graphicFrameChg>
        <pc:graphicFrameChg chg="del">
          <ac:chgData name="Suparna Biswas" userId="6400250136300666" providerId="LiveId" clId="{76A588F5-BF01-4670-8F5E-5A89CD424E6B}" dt="2024-03-30T07:48:30.645" v="2850" actId="478"/>
          <ac:graphicFrameMkLst>
            <pc:docMk/>
            <pc:sldMk cId="1595853312" sldId="310"/>
            <ac:graphicFrameMk id="37" creationId="{F2DD6048-3077-5A67-020D-52BA84EBF84F}"/>
          </ac:graphicFrameMkLst>
        </pc:graphicFrameChg>
        <pc:graphicFrameChg chg="add mod modGraphic">
          <ac:chgData name="Suparna Biswas" userId="6400250136300666" providerId="LiveId" clId="{76A588F5-BF01-4670-8F5E-5A89CD424E6B}" dt="2024-03-30T07:51:02.416" v="2866" actId="1076"/>
          <ac:graphicFrameMkLst>
            <pc:docMk/>
            <pc:sldMk cId="1595853312" sldId="310"/>
            <ac:graphicFrameMk id="38" creationId="{1591E3BB-885A-2DC3-0DD0-097FA088A538}"/>
          </ac:graphicFrameMkLst>
        </pc:graphicFrameChg>
        <pc:graphicFrameChg chg="add mod modGraphic">
          <ac:chgData name="Suparna Biswas" userId="6400250136300666" providerId="LiveId" clId="{76A588F5-BF01-4670-8F5E-5A89CD424E6B}" dt="2024-03-30T07:51:32.551" v="2874" actId="1076"/>
          <ac:graphicFrameMkLst>
            <pc:docMk/>
            <pc:sldMk cId="1595853312" sldId="310"/>
            <ac:graphicFrameMk id="39" creationId="{C42C7E91-8A15-8181-3044-75EE193FDC0B}"/>
          </ac:graphicFrameMkLst>
        </pc:graphicFrameChg>
        <pc:graphicFrameChg chg="add mod modGraphic">
          <ac:chgData name="Suparna Biswas" userId="6400250136300666" providerId="LiveId" clId="{76A588F5-BF01-4670-8F5E-5A89CD424E6B}" dt="2024-03-30T07:52:10.156" v="2887" actId="14100"/>
          <ac:graphicFrameMkLst>
            <pc:docMk/>
            <pc:sldMk cId="1595853312" sldId="310"/>
            <ac:graphicFrameMk id="40" creationId="{318BB928-C156-D357-5030-34CB5EB52220}"/>
          </ac:graphicFrameMkLst>
        </pc:graphicFrameChg>
        <pc:graphicFrameChg chg="add mod modGraphic">
          <ac:chgData name="Suparna Biswas" userId="6400250136300666" providerId="LiveId" clId="{76A588F5-BF01-4670-8F5E-5A89CD424E6B}" dt="2024-03-30T07:53:50.591" v="2924" actId="1076"/>
          <ac:graphicFrameMkLst>
            <pc:docMk/>
            <pc:sldMk cId="1595853312" sldId="310"/>
            <ac:graphicFrameMk id="41" creationId="{F13307E0-3029-7551-870A-EA22C7CF246B}"/>
          </ac:graphicFrameMkLst>
        </pc:graphicFrameChg>
        <pc:graphicFrameChg chg="add mod modGraphic">
          <ac:chgData name="Suparna Biswas" userId="6400250136300666" providerId="LiveId" clId="{76A588F5-BF01-4670-8F5E-5A89CD424E6B}" dt="2024-03-30T07:52:15.553" v="2889" actId="1076"/>
          <ac:graphicFrameMkLst>
            <pc:docMk/>
            <pc:sldMk cId="1595853312" sldId="310"/>
            <ac:graphicFrameMk id="42" creationId="{0A5B27E1-33AA-1556-A50B-704FA16023FF}"/>
          </ac:graphicFrameMkLst>
        </pc:graphicFrameChg>
        <pc:graphicFrameChg chg="add mod modGraphic">
          <ac:chgData name="Suparna Biswas" userId="6400250136300666" providerId="LiveId" clId="{76A588F5-BF01-4670-8F5E-5A89CD424E6B}" dt="2024-03-30T07:50:46.194" v="2860" actId="14100"/>
          <ac:graphicFrameMkLst>
            <pc:docMk/>
            <pc:sldMk cId="1595853312" sldId="310"/>
            <ac:graphicFrameMk id="43" creationId="{46B62712-A0F4-9DF5-14DD-DF49487F6F4C}"/>
          </ac:graphicFrameMkLst>
        </pc:graphicFrameChg>
        <pc:graphicFrameChg chg="add mod modGraphic">
          <ac:chgData name="Suparna Biswas" userId="6400250136300666" providerId="LiveId" clId="{76A588F5-BF01-4670-8F5E-5A89CD424E6B}" dt="2024-03-30T07:50:52.461" v="2862" actId="1076"/>
          <ac:graphicFrameMkLst>
            <pc:docMk/>
            <pc:sldMk cId="1595853312" sldId="310"/>
            <ac:graphicFrameMk id="44" creationId="{A4F9F458-2B6F-9E34-6E20-FD7F2455D28E}"/>
          </ac:graphicFrameMkLst>
        </pc:graphicFrameChg>
        <pc:graphicFrameChg chg="add del mod modGraphic">
          <ac:chgData name="Suparna Biswas" userId="6400250136300666" providerId="LiveId" clId="{76A588F5-BF01-4670-8F5E-5A89CD424E6B}" dt="2024-03-30T08:27:00.867" v="3072" actId="478"/>
          <ac:graphicFrameMkLst>
            <pc:docMk/>
            <pc:sldMk cId="1595853312" sldId="310"/>
            <ac:graphicFrameMk id="45" creationId="{661738E0-6A00-61F8-C13C-C2B1311A65AC}"/>
          </ac:graphicFrameMkLst>
        </pc:graphicFrameChg>
        <pc:picChg chg="add del mod">
          <ac:chgData name="Suparna Biswas" userId="6400250136300666" providerId="LiveId" clId="{76A588F5-BF01-4670-8F5E-5A89CD424E6B}" dt="2024-02-28T16:54:43.195" v="2819"/>
          <ac:picMkLst>
            <pc:docMk/>
            <pc:sldMk cId="1595853312" sldId="310"/>
            <ac:picMk id="2" creationId="{C1C2E56A-B057-1FA7-1AD2-4BF9996CA032}"/>
          </ac:picMkLst>
        </pc:pic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1595853312" sldId="310"/>
            <ac:picMk id="3" creationId="{4F9677DA-E2F1-E49E-5C02-16F985CB4DB0}"/>
          </ac:picMkLst>
        </pc:picChg>
      </pc:sldChg>
      <pc:sldChg chg="addSp delSp modSp mod modTransition modAnim">
        <pc:chgData name="Suparna Biswas" userId="6400250136300666" providerId="LiveId" clId="{76A588F5-BF01-4670-8F5E-5A89CD424E6B}" dt="2024-03-30T11:12:51.935" v="3896"/>
        <pc:sldMkLst>
          <pc:docMk/>
          <pc:sldMk cId="931674721" sldId="311"/>
        </pc:sldMkLst>
        <pc:graphicFrameChg chg="del">
          <ac:chgData name="Suparna Biswas" userId="6400250136300666" providerId="LiveId" clId="{76A588F5-BF01-4670-8F5E-5A89CD424E6B}" dt="2024-03-30T10:20:15.531" v="3599" actId="478"/>
          <ac:graphicFrameMkLst>
            <pc:docMk/>
            <pc:sldMk cId="931674721" sldId="311"/>
            <ac:graphicFrameMk id="2" creationId="{FC9E2130-47DF-6E4B-5EC5-EB5C171E5D2D}"/>
          </ac:graphicFrameMkLst>
        </pc:graphicFrameChg>
        <pc:graphicFrameChg chg="del">
          <ac:chgData name="Suparna Biswas" userId="6400250136300666" providerId="LiveId" clId="{76A588F5-BF01-4670-8F5E-5A89CD424E6B}" dt="2024-03-30T10:20:15.531" v="3599" actId="478"/>
          <ac:graphicFrameMkLst>
            <pc:docMk/>
            <pc:sldMk cId="931674721" sldId="311"/>
            <ac:graphicFrameMk id="3" creationId="{FCAD881C-2CD6-4B00-EB83-C3FA267F9B1C}"/>
          </ac:graphicFrameMkLst>
        </pc:graphicFrameChg>
        <pc:graphicFrameChg chg="add mod">
          <ac:chgData name="Suparna Biswas" userId="6400250136300666" providerId="LiveId" clId="{76A588F5-BF01-4670-8F5E-5A89CD424E6B}" dt="2024-03-30T11:05:11.508" v="3872"/>
          <ac:graphicFrameMkLst>
            <pc:docMk/>
            <pc:sldMk cId="931674721" sldId="311"/>
            <ac:graphicFrameMk id="9" creationId="{760FCCAB-B37A-B329-A551-064E7ACC6485}"/>
          </ac:graphicFrameMkLst>
        </pc:graphicFrameChg>
        <pc:graphicFrameChg chg="add mod">
          <ac:chgData name="Suparna Biswas" userId="6400250136300666" providerId="LiveId" clId="{76A588F5-BF01-4670-8F5E-5A89CD424E6B}" dt="2024-03-30T11:05:11.508" v="3872"/>
          <ac:graphicFrameMkLst>
            <pc:docMk/>
            <pc:sldMk cId="931674721" sldId="311"/>
            <ac:graphicFrameMk id="10" creationId="{D7BF5FB1-33FE-3AEE-FFC3-869610C4F930}"/>
          </ac:graphicFrameMkLst>
        </pc:graphicFrameChg>
        <pc:graphicFrameChg chg="add mod">
          <ac:chgData name="Suparna Biswas" userId="6400250136300666" providerId="LiveId" clId="{76A588F5-BF01-4670-8F5E-5A89CD424E6B}" dt="2024-03-30T11:05:11.508" v="3872"/>
          <ac:graphicFrameMkLst>
            <pc:docMk/>
            <pc:sldMk cId="931674721" sldId="311"/>
            <ac:graphicFrameMk id="11" creationId="{DB156941-5B67-7085-E3B2-9CAABD6B1FB6}"/>
          </ac:graphicFrameMkLst>
        </pc:graphicFrameChg>
        <pc:graphicFrameChg chg="add mod">
          <ac:chgData name="Suparna Biswas" userId="6400250136300666" providerId="LiveId" clId="{76A588F5-BF01-4670-8F5E-5A89CD424E6B}" dt="2024-03-30T11:05:11.508" v="3872"/>
          <ac:graphicFrameMkLst>
            <pc:docMk/>
            <pc:sldMk cId="931674721" sldId="311"/>
            <ac:graphicFrameMk id="12" creationId="{A97EED86-2AD5-664B-5F0D-AE90671F30E9}"/>
          </ac:graphicFrameMkLst>
        </pc:graphicFrameChg>
        <pc:graphicFrameChg chg="add mod">
          <ac:chgData name="Suparna Biswas" userId="6400250136300666" providerId="LiveId" clId="{76A588F5-BF01-4670-8F5E-5A89CD424E6B}" dt="2024-03-30T11:05:11.508" v="3872"/>
          <ac:graphicFrameMkLst>
            <pc:docMk/>
            <pc:sldMk cId="931674721" sldId="311"/>
            <ac:graphicFrameMk id="13" creationId="{572A4D16-E846-DE7E-9D3D-D65868F4725A}"/>
          </ac:graphicFrameMkLst>
        </pc:graphicFrameChg>
        <pc:graphicFrameChg chg="del">
          <ac:chgData name="Suparna Biswas" userId="6400250136300666" providerId="LiveId" clId="{76A588F5-BF01-4670-8F5E-5A89CD424E6B}" dt="2024-03-30T10:20:15.531" v="3599" actId="478"/>
          <ac:graphicFrameMkLst>
            <pc:docMk/>
            <pc:sldMk cId="931674721" sldId="311"/>
            <ac:graphicFrameMk id="14" creationId="{25D979D5-F517-9425-2CD6-18C7843100AA}"/>
          </ac:graphicFrameMkLst>
        </pc:graphicFrameChg>
        <pc:graphicFrameChg chg="del">
          <ac:chgData name="Suparna Biswas" userId="6400250136300666" providerId="LiveId" clId="{76A588F5-BF01-4670-8F5E-5A89CD424E6B}" dt="2024-03-30T10:20:15.531" v="3599" actId="478"/>
          <ac:graphicFrameMkLst>
            <pc:docMk/>
            <pc:sldMk cId="931674721" sldId="311"/>
            <ac:graphicFrameMk id="15" creationId="{DF5132EE-4A9C-BFAF-2093-820E0A7228A0}"/>
          </ac:graphicFrameMkLst>
        </pc:graphicFrameChg>
        <pc:graphicFrameChg chg="del">
          <ac:chgData name="Suparna Biswas" userId="6400250136300666" providerId="LiveId" clId="{76A588F5-BF01-4670-8F5E-5A89CD424E6B}" dt="2024-03-30T10:20:17.727" v="3600" actId="478"/>
          <ac:graphicFrameMkLst>
            <pc:docMk/>
            <pc:sldMk cId="931674721" sldId="311"/>
            <ac:graphicFrameMk id="16" creationId="{80846333-BD6D-C5F4-0408-296D59F6DA55}"/>
          </ac:graphicFrameMkLst>
        </pc:graphicFrameChg>
        <pc:graphicFrameChg chg="add mod modGraphic">
          <ac:chgData name="Suparna Biswas" userId="6400250136300666" providerId="LiveId" clId="{76A588F5-BF01-4670-8F5E-5A89CD424E6B}" dt="2024-03-30T11:12:31.048" v="3895"/>
          <ac:graphicFrameMkLst>
            <pc:docMk/>
            <pc:sldMk cId="931674721" sldId="311"/>
            <ac:graphicFrameMk id="17" creationId="{A839481E-2D46-ED84-7E66-D6109F4738E1}"/>
          </ac:graphicFrameMkLst>
        </pc:graphicFrameChg>
        <pc:graphicFrameChg chg="add mod modGraphic">
          <ac:chgData name="Suparna Biswas" userId="6400250136300666" providerId="LiveId" clId="{76A588F5-BF01-4670-8F5E-5A89CD424E6B}" dt="2024-03-30T11:12:31.048" v="3895"/>
          <ac:graphicFrameMkLst>
            <pc:docMk/>
            <pc:sldMk cId="931674721" sldId="311"/>
            <ac:graphicFrameMk id="18" creationId="{E38AAA93-5905-D752-5BA9-DFCD6F221392}"/>
          </ac:graphicFrameMkLst>
        </pc:graphicFrameChg>
        <pc:graphicFrameChg chg="add mod modGraphic">
          <ac:chgData name="Suparna Biswas" userId="6400250136300666" providerId="LiveId" clId="{76A588F5-BF01-4670-8F5E-5A89CD424E6B}" dt="2024-03-30T11:12:31.048" v="3895"/>
          <ac:graphicFrameMkLst>
            <pc:docMk/>
            <pc:sldMk cId="931674721" sldId="311"/>
            <ac:graphicFrameMk id="19" creationId="{679879D5-2930-625F-10A8-B2AD61F778D4}"/>
          </ac:graphicFrameMkLst>
        </pc:graphicFrameChg>
        <pc:graphicFrameChg chg="add mod modGraphic">
          <ac:chgData name="Suparna Biswas" userId="6400250136300666" providerId="LiveId" clId="{76A588F5-BF01-4670-8F5E-5A89CD424E6B}" dt="2024-03-30T11:12:31.048" v="3895"/>
          <ac:graphicFrameMkLst>
            <pc:docMk/>
            <pc:sldMk cId="931674721" sldId="311"/>
            <ac:graphicFrameMk id="20" creationId="{E748CABE-3157-2CAA-047C-FA1F0DB9480D}"/>
          </ac:graphicFrameMkLst>
        </pc:graphicFrameChg>
        <pc:graphicFrameChg chg="add mod modGraphic">
          <ac:chgData name="Suparna Biswas" userId="6400250136300666" providerId="LiveId" clId="{76A588F5-BF01-4670-8F5E-5A89CD424E6B}" dt="2024-03-30T11:12:31.048" v="3895"/>
          <ac:graphicFrameMkLst>
            <pc:docMk/>
            <pc:sldMk cId="931674721" sldId="311"/>
            <ac:graphicFrameMk id="21" creationId="{A8EE9515-0E35-67E8-CD2F-D3CC06FE55F4}"/>
          </ac:graphicFrameMkLst>
        </pc:graphicFrameChg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455685960" sldId="314"/>
        </pc:sldMkLst>
      </pc:sldChg>
      <pc:sldChg chg="modAnim">
        <pc:chgData name="Suparna Biswas" userId="6400250136300666" providerId="LiveId" clId="{76A588F5-BF01-4670-8F5E-5A89CD424E6B}" dt="2024-02-24T19:12:46.596" v="1464"/>
        <pc:sldMkLst>
          <pc:docMk/>
          <pc:sldMk cId="379972970" sldId="317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1221680520" sldId="318"/>
        </pc:sldMkLst>
      </pc:sldChg>
      <pc:sldChg chg="addSp delSp modSp mod modTransition">
        <pc:chgData name="Suparna Biswas" userId="6400250136300666" providerId="LiveId" clId="{76A588F5-BF01-4670-8F5E-5A89CD424E6B}" dt="2024-02-28T16:54:43.195" v="2819"/>
        <pc:sldMkLst>
          <pc:docMk/>
          <pc:sldMk cId="1052400701" sldId="322"/>
        </pc:sldMkLst>
        <pc:spChg chg="add mod">
          <ac:chgData name="Suparna Biswas" userId="6400250136300666" providerId="LiveId" clId="{76A588F5-BF01-4670-8F5E-5A89CD424E6B}" dt="2024-02-23T19:50:16.788" v="2"/>
          <ac:spMkLst>
            <pc:docMk/>
            <pc:sldMk cId="1052400701" sldId="322"/>
            <ac:spMk id="6" creationId="{D763A707-E0F8-D7CD-31D3-0AFFDF431CF9}"/>
          </ac:spMkLst>
        </pc:spChg>
        <pc:spChg chg="add mod">
          <ac:chgData name="Suparna Biswas" userId="6400250136300666" providerId="LiveId" clId="{76A588F5-BF01-4670-8F5E-5A89CD424E6B}" dt="2024-02-23T19:50:16.788" v="2"/>
          <ac:spMkLst>
            <pc:docMk/>
            <pc:sldMk cId="1052400701" sldId="322"/>
            <ac:spMk id="7" creationId="{7CDB5B61-4F8D-4185-D803-97799AF95FA6}"/>
          </ac:spMkLst>
        </pc:spChg>
        <pc:spChg chg="del">
          <ac:chgData name="Suparna Biswas" userId="6400250136300666" providerId="LiveId" clId="{76A588F5-BF01-4670-8F5E-5A89CD424E6B}" dt="2024-02-23T19:50:15.178" v="1" actId="478"/>
          <ac:spMkLst>
            <pc:docMk/>
            <pc:sldMk cId="1052400701" sldId="322"/>
            <ac:spMk id="11" creationId="{8B9835A6-28F8-2011-7E53-843DC198747E}"/>
          </ac:spMkLst>
        </pc:spChg>
        <pc:spChg chg="del">
          <ac:chgData name="Suparna Biswas" userId="6400250136300666" providerId="LiveId" clId="{76A588F5-BF01-4670-8F5E-5A89CD424E6B}" dt="2024-02-23T19:50:15.178" v="1" actId="478"/>
          <ac:spMkLst>
            <pc:docMk/>
            <pc:sldMk cId="1052400701" sldId="322"/>
            <ac:spMk id="13" creationId="{65E90916-393C-B90D-685E-2E82AB2A7066}"/>
          </ac:spMkLst>
        </pc:spChg>
      </pc:sldChg>
      <pc:sldChg chg="del">
        <pc:chgData name="Suparna Biswas" userId="6400250136300666" providerId="LiveId" clId="{76A588F5-BF01-4670-8F5E-5A89CD424E6B}" dt="2024-02-23T19:52:06.448" v="8" actId="47"/>
        <pc:sldMkLst>
          <pc:docMk/>
          <pc:sldMk cId="3483115915" sldId="323"/>
        </pc:sldMkLst>
      </pc:sldChg>
      <pc:sldChg chg="del">
        <pc:chgData name="Suparna Biswas" userId="6400250136300666" providerId="LiveId" clId="{76A588F5-BF01-4670-8F5E-5A89CD424E6B}" dt="2024-02-23T19:50:22.032" v="3" actId="47"/>
        <pc:sldMkLst>
          <pc:docMk/>
          <pc:sldMk cId="1492157067" sldId="325"/>
        </pc:sldMkLst>
      </pc:sldChg>
      <pc:sldChg chg="addSp delSp modSp del mod modTransition delAnim modAnim">
        <pc:chgData name="Suparna Biswas" userId="6400250136300666" providerId="LiveId" clId="{76A588F5-BF01-4670-8F5E-5A89CD424E6B}" dt="2024-03-30T10:31:01.201" v="3652" actId="47"/>
        <pc:sldMkLst>
          <pc:docMk/>
          <pc:sldMk cId="427239526" sldId="329"/>
        </pc:sldMkLst>
        <pc:graphicFrameChg chg="add mod">
          <ac:chgData name="Suparna Biswas" userId="6400250136300666" providerId="LiveId" clId="{76A588F5-BF01-4670-8F5E-5A89CD424E6B}" dt="2024-03-30T08:02:28.255" v="3035"/>
          <ac:graphicFrameMkLst>
            <pc:docMk/>
            <pc:sldMk cId="427239526" sldId="329"/>
            <ac:graphicFrameMk id="2" creationId="{F572542A-AAB7-BF35-0D7D-76C7896FC953}"/>
          </ac:graphicFrameMkLst>
        </pc:graphicFrameChg>
        <pc:graphicFrameChg chg="add mod">
          <ac:chgData name="Suparna Biswas" userId="6400250136300666" providerId="LiveId" clId="{76A588F5-BF01-4670-8F5E-5A89CD424E6B}" dt="2024-03-30T09:51:56.531" v="3343" actId="1036"/>
          <ac:graphicFrameMkLst>
            <pc:docMk/>
            <pc:sldMk cId="427239526" sldId="329"/>
            <ac:graphicFrameMk id="3" creationId="{BCEE3357-C878-DCEE-2411-D9182DF4719B}"/>
          </ac:graphicFrameMkLst>
        </pc:graphicFrameChg>
        <pc:graphicFrameChg chg="add mod">
          <ac:chgData name="Suparna Biswas" userId="6400250136300666" providerId="LiveId" clId="{76A588F5-BF01-4670-8F5E-5A89CD424E6B}" dt="2024-03-30T08:26:45.273" v="3071"/>
          <ac:graphicFrameMkLst>
            <pc:docMk/>
            <pc:sldMk cId="427239526" sldId="329"/>
            <ac:graphicFrameMk id="4" creationId="{50276B79-EFDC-E330-47FA-60CF6442FD5B}"/>
          </ac:graphicFrameMkLst>
        </pc:graphicFrameChg>
        <pc:graphicFrameChg chg="add mod">
          <ac:chgData name="Suparna Biswas" userId="6400250136300666" providerId="LiveId" clId="{76A588F5-BF01-4670-8F5E-5A89CD424E6B}" dt="2024-03-30T08:33:15.250" v="3139"/>
          <ac:graphicFrameMkLst>
            <pc:docMk/>
            <pc:sldMk cId="427239526" sldId="329"/>
            <ac:graphicFrameMk id="5" creationId="{7D12BDDC-9A77-C7E3-CF28-2F88AFF018FB}"/>
          </ac:graphicFrameMkLst>
        </pc:graphicFrameChg>
        <pc:graphicFrameChg chg="add mod">
          <ac:chgData name="Suparna Biswas" userId="6400250136300666" providerId="LiveId" clId="{76A588F5-BF01-4670-8F5E-5A89CD424E6B}" dt="2024-03-30T08:33:15.250" v="3139"/>
          <ac:graphicFrameMkLst>
            <pc:docMk/>
            <pc:sldMk cId="427239526" sldId="329"/>
            <ac:graphicFrameMk id="6" creationId="{82AB1F8D-59E5-7E5B-ADFE-9035FA2FD482}"/>
          </ac:graphicFrameMkLst>
        </pc:graphicFrameChg>
        <pc:graphicFrameChg chg="add mod">
          <ac:chgData name="Suparna Biswas" userId="6400250136300666" providerId="LiveId" clId="{76A588F5-BF01-4670-8F5E-5A89CD424E6B}" dt="2024-03-30T08:35:41.172" v="3168"/>
          <ac:graphicFrameMkLst>
            <pc:docMk/>
            <pc:sldMk cId="427239526" sldId="329"/>
            <ac:graphicFrameMk id="7" creationId="{B20479DB-FD8E-B07C-82B3-EAEB20F01CEA}"/>
          </ac:graphicFrameMkLst>
        </pc:graphicFrameChg>
        <pc:graphicFrameChg chg="add mod">
          <ac:chgData name="Suparna Biswas" userId="6400250136300666" providerId="LiveId" clId="{76A588F5-BF01-4670-8F5E-5A89CD424E6B}" dt="2024-03-30T08:35:41.172" v="3168"/>
          <ac:graphicFrameMkLst>
            <pc:docMk/>
            <pc:sldMk cId="427239526" sldId="329"/>
            <ac:graphicFrameMk id="8" creationId="{566E2E51-7737-2E76-0534-41F469B00361}"/>
          </ac:graphicFrameMkLst>
        </pc:graphicFrameChg>
        <pc:graphicFrameChg chg="del">
          <ac:chgData name="Suparna Biswas" userId="6400250136300666" providerId="LiveId" clId="{76A588F5-BF01-4670-8F5E-5A89CD424E6B}" dt="2024-03-30T08:33:14.430" v="3138" actId="478"/>
          <ac:graphicFrameMkLst>
            <pc:docMk/>
            <pc:sldMk cId="427239526" sldId="329"/>
            <ac:graphicFrameMk id="9" creationId="{1D264A7E-69D2-5D65-AA39-044A122BBEB5}"/>
          </ac:graphicFrameMkLst>
        </pc:graphicFrameChg>
        <pc:graphicFrameChg chg="del">
          <ac:chgData name="Suparna Biswas" userId="6400250136300666" providerId="LiveId" clId="{76A588F5-BF01-4670-8F5E-5A89CD424E6B}" dt="2024-03-30T08:33:13.014" v="3137" actId="478"/>
          <ac:graphicFrameMkLst>
            <pc:docMk/>
            <pc:sldMk cId="427239526" sldId="329"/>
            <ac:graphicFrameMk id="10" creationId="{DA0512D1-FC87-CEF6-7053-A1FBEB43D3C9}"/>
          </ac:graphicFrameMkLst>
        </pc:graphicFrameChg>
        <pc:graphicFrameChg chg="del modGraphic">
          <ac:chgData name="Suparna Biswas" userId="6400250136300666" providerId="LiveId" clId="{76A588F5-BF01-4670-8F5E-5A89CD424E6B}" dt="2024-03-30T08:26:44.518" v="3070" actId="478"/>
          <ac:graphicFrameMkLst>
            <pc:docMk/>
            <pc:sldMk cId="427239526" sldId="329"/>
            <ac:graphicFrameMk id="11" creationId="{28FC9775-719A-0995-A7BC-DEC314571985}"/>
          </ac:graphicFrameMkLst>
        </pc:graphicFrameChg>
        <pc:graphicFrameChg chg="add mod">
          <ac:chgData name="Suparna Biswas" userId="6400250136300666" providerId="LiveId" clId="{76A588F5-BF01-4670-8F5E-5A89CD424E6B}" dt="2024-03-30T08:47:37.218" v="3263"/>
          <ac:graphicFrameMkLst>
            <pc:docMk/>
            <pc:sldMk cId="427239526" sldId="329"/>
            <ac:graphicFrameMk id="12" creationId="{384D58CB-2408-04F7-FE6A-3F821A1808E6}"/>
          </ac:graphicFrameMkLst>
        </pc:graphicFrameChg>
        <pc:graphicFrameChg chg="add mod">
          <ac:chgData name="Suparna Biswas" userId="6400250136300666" providerId="LiveId" clId="{76A588F5-BF01-4670-8F5E-5A89CD424E6B}" dt="2024-03-30T08:47:37.218" v="3263"/>
          <ac:graphicFrameMkLst>
            <pc:docMk/>
            <pc:sldMk cId="427239526" sldId="329"/>
            <ac:graphicFrameMk id="13" creationId="{B196E0D6-84F6-0D58-8489-0262AB3D3D35}"/>
          </ac:graphicFrameMkLst>
        </pc:graphicFrameChg>
        <pc:graphicFrameChg chg="del">
          <ac:chgData name="Suparna Biswas" userId="6400250136300666" providerId="LiveId" clId="{76A588F5-BF01-4670-8F5E-5A89CD424E6B}" dt="2024-03-30T08:35:39.633" v="3167" actId="478"/>
          <ac:graphicFrameMkLst>
            <pc:docMk/>
            <pc:sldMk cId="427239526" sldId="329"/>
            <ac:graphicFrameMk id="14" creationId="{2B593A2C-66F4-23E8-0CB5-4F3304084AFB}"/>
          </ac:graphicFrameMkLst>
        </pc:graphicFrameChg>
        <pc:graphicFrameChg chg="add mod">
          <ac:chgData name="Suparna Biswas" userId="6400250136300666" providerId="LiveId" clId="{76A588F5-BF01-4670-8F5E-5A89CD424E6B}" dt="2024-03-30T09:51:38.431" v="3338"/>
          <ac:graphicFrameMkLst>
            <pc:docMk/>
            <pc:sldMk cId="427239526" sldId="329"/>
            <ac:graphicFrameMk id="15" creationId="{3D8D2E6F-E770-DB9B-CE06-44D849C877F8}"/>
          </ac:graphicFrameMkLst>
        </pc:graphicFrameChg>
        <pc:graphicFrameChg chg="del">
          <ac:chgData name="Suparna Biswas" userId="6400250136300666" providerId="LiveId" clId="{76A588F5-BF01-4670-8F5E-5A89CD424E6B}" dt="2024-03-30T08:26:43.230" v="3069" actId="478"/>
          <ac:graphicFrameMkLst>
            <pc:docMk/>
            <pc:sldMk cId="427239526" sldId="329"/>
            <ac:graphicFrameMk id="16" creationId="{3AE5C036-0166-F307-BEB0-95952A5035E7}"/>
          </ac:graphicFrameMkLst>
        </pc:graphicFrameChg>
        <pc:graphicFrameChg chg="add mod">
          <ac:chgData name="Suparna Biswas" userId="6400250136300666" providerId="LiveId" clId="{76A588F5-BF01-4670-8F5E-5A89CD424E6B}" dt="2024-03-30T09:51:38.431" v="3338"/>
          <ac:graphicFrameMkLst>
            <pc:docMk/>
            <pc:sldMk cId="427239526" sldId="329"/>
            <ac:graphicFrameMk id="17" creationId="{EA5817DE-C7AE-E2E9-E9A7-4AAEA290299D}"/>
          </ac:graphicFrameMkLst>
        </pc:graphicFrameChg>
        <pc:graphicFrameChg chg="del">
          <ac:chgData name="Suparna Biswas" userId="6400250136300666" providerId="LiveId" clId="{76A588F5-BF01-4670-8F5E-5A89CD424E6B}" dt="2024-03-30T08:47:36.398" v="3262" actId="478"/>
          <ac:graphicFrameMkLst>
            <pc:docMk/>
            <pc:sldMk cId="427239526" sldId="329"/>
            <ac:graphicFrameMk id="18" creationId="{F06BB3D0-BEEE-4401-7A0B-28B627DD136A}"/>
          </ac:graphicFrameMkLst>
        </pc:graphicFrameChg>
        <pc:graphicFrameChg chg="del">
          <ac:chgData name="Suparna Biswas" userId="6400250136300666" providerId="LiveId" clId="{76A588F5-BF01-4670-8F5E-5A89CD424E6B}" dt="2024-03-30T08:47:35.140" v="3261" actId="478"/>
          <ac:graphicFrameMkLst>
            <pc:docMk/>
            <pc:sldMk cId="427239526" sldId="329"/>
            <ac:graphicFrameMk id="19" creationId="{ECA359C9-6555-41B3-F639-69E37F7EB070}"/>
          </ac:graphicFrameMkLst>
        </pc:graphicFrameChg>
        <pc:graphicFrameChg chg="add mod">
          <ac:chgData name="Suparna Biswas" userId="6400250136300666" providerId="LiveId" clId="{76A588F5-BF01-4670-8F5E-5A89CD424E6B}" dt="2024-03-30T10:04:29.766" v="3478" actId="1076"/>
          <ac:graphicFrameMkLst>
            <pc:docMk/>
            <pc:sldMk cId="427239526" sldId="329"/>
            <ac:graphicFrameMk id="20" creationId="{6D21B890-6C55-8B58-1EBD-2144D0960E5E}"/>
          </ac:graphicFrameMkLst>
        </pc:graphicFrameChg>
        <pc:graphicFrameChg chg="del">
          <ac:chgData name="Suparna Biswas" userId="6400250136300666" providerId="LiveId" clId="{76A588F5-BF01-4670-8F5E-5A89CD424E6B}" dt="2024-03-30T08:35:38.768" v="3166" actId="478"/>
          <ac:graphicFrameMkLst>
            <pc:docMk/>
            <pc:sldMk cId="427239526" sldId="329"/>
            <ac:graphicFrameMk id="21" creationId="{FA0EC044-67EA-91B3-C714-365471B63F92}"/>
          </ac:graphicFrameMkLst>
        </pc:graphicFrameChg>
        <pc:graphicFrameChg chg="add mod">
          <ac:chgData name="Suparna Biswas" userId="6400250136300666" providerId="LiveId" clId="{76A588F5-BF01-4670-8F5E-5A89CD424E6B}" dt="2024-03-30T10:04:29.766" v="3478" actId="1076"/>
          <ac:graphicFrameMkLst>
            <pc:docMk/>
            <pc:sldMk cId="427239526" sldId="329"/>
            <ac:graphicFrameMk id="22" creationId="{2E32968E-04B0-C1AF-120B-D33B4AF661EC}"/>
          </ac:graphicFrameMkLst>
        </pc:graphicFrameChg>
        <pc:graphicFrameChg chg="add mod">
          <ac:chgData name="Suparna Biswas" userId="6400250136300666" providerId="LiveId" clId="{76A588F5-BF01-4670-8F5E-5A89CD424E6B}" dt="2024-03-30T10:04:29.766" v="3478" actId="1076"/>
          <ac:graphicFrameMkLst>
            <pc:docMk/>
            <pc:sldMk cId="427239526" sldId="329"/>
            <ac:graphicFrameMk id="23" creationId="{2E58DF21-6C18-0560-BB8C-A6769A1C6031}"/>
          </ac:graphicFrameMkLst>
        </pc:graphicFrameChg>
        <pc:graphicFrameChg chg="add mod modGraphic">
          <ac:chgData name="Suparna Biswas" userId="6400250136300666" providerId="LiveId" clId="{76A588F5-BF01-4670-8F5E-5A89CD424E6B}" dt="2024-03-30T10:04:29.766" v="3478" actId="1076"/>
          <ac:graphicFrameMkLst>
            <pc:docMk/>
            <pc:sldMk cId="427239526" sldId="329"/>
            <ac:graphicFrameMk id="24" creationId="{B5E063F2-A131-F946-7FC3-4C33B6FCFCC1}"/>
          </ac:graphicFrameMkLst>
        </pc:graphicFrameChg>
        <pc:graphicFrameChg chg="add mod">
          <ac:chgData name="Suparna Biswas" userId="6400250136300666" providerId="LiveId" clId="{76A588F5-BF01-4670-8F5E-5A89CD424E6B}" dt="2024-03-30T10:04:16.302" v="3477" actId="571"/>
          <ac:graphicFrameMkLst>
            <pc:docMk/>
            <pc:sldMk cId="427239526" sldId="329"/>
            <ac:graphicFrameMk id="25" creationId="{A12D3C76-D76D-071C-108D-6D72E05780F4}"/>
          </ac:graphicFrameMkLst>
        </pc:graphicFrameChg>
        <pc:graphicFrameChg chg="del">
          <ac:chgData name="Suparna Biswas" userId="6400250136300666" providerId="LiveId" clId="{76A588F5-BF01-4670-8F5E-5A89CD424E6B}" dt="2024-03-30T10:02:29.638" v="3453" actId="478"/>
          <ac:graphicFrameMkLst>
            <pc:docMk/>
            <pc:sldMk cId="427239526" sldId="329"/>
            <ac:graphicFrameMk id="26" creationId="{EDE0BF0D-D981-7A85-75F1-AB7FFE2D93EE}"/>
          </ac:graphicFrameMkLst>
        </pc:graphicFrameChg>
        <pc:graphicFrameChg chg="del">
          <ac:chgData name="Suparna Biswas" userId="6400250136300666" providerId="LiveId" clId="{76A588F5-BF01-4670-8F5E-5A89CD424E6B}" dt="2024-03-30T08:02:27.371" v="3034" actId="478"/>
          <ac:graphicFrameMkLst>
            <pc:docMk/>
            <pc:sldMk cId="427239526" sldId="329"/>
            <ac:graphicFrameMk id="27" creationId="{08A18FBE-137A-C531-8022-3EEA79829E1A}"/>
          </ac:graphicFrameMkLst>
        </pc:graphicFrameChg>
        <pc:graphicFrameChg chg="del">
          <ac:chgData name="Suparna Biswas" userId="6400250136300666" providerId="LiveId" clId="{76A588F5-BF01-4670-8F5E-5A89CD424E6B}" dt="2024-03-30T10:14:39.442" v="3554" actId="478"/>
          <ac:graphicFrameMkLst>
            <pc:docMk/>
            <pc:sldMk cId="427239526" sldId="329"/>
            <ac:graphicFrameMk id="28" creationId="{E8AB59CF-075F-4FEE-CF5A-30FC5E5C02A8}"/>
          </ac:graphicFrameMkLst>
        </pc:graphicFrameChg>
        <pc:graphicFrameChg chg="del">
          <ac:chgData name="Suparna Biswas" userId="6400250136300666" providerId="LiveId" clId="{76A588F5-BF01-4670-8F5E-5A89CD424E6B}" dt="2024-03-30T10:14:38.516" v="3553" actId="478"/>
          <ac:graphicFrameMkLst>
            <pc:docMk/>
            <pc:sldMk cId="427239526" sldId="329"/>
            <ac:graphicFrameMk id="29" creationId="{D8707FE4-C3F7-39EF-E2B3-E736AFE5DC97}"/>
          </ac:graphicFrameMkLst>
        </pc:graphicFrameChg>
        <pc:graphicFrameChg chg="add mod">
          <ac:chgData name="Suparna Biswas" userId="6400250136300666" providerId="LiveId" clId="{76A588F5-BF01-4670-8F5E-5A89CD424E6B}" dt="2024-03-30T10:04:16.302" v="3477" actId="571"/>
          <ac:graphicFrameMkLst>
            <pc:docMk/>
            <pc:sldMk cId="427239526" sldId="329"/>
            <ac:graphicFrameMk id="30" creationId="{F97E7CA9-940A-AA3F-8411-D3386AB9BD66}"/>
          </ac:graphicFrameMkLst>
        </pc:graphicFrameChg>
        <pc:graphicFrameChg chg="add mod">
          <ac:chgData name="Suparna Biswas" userId="6400250136300666" providerId="LiveId" clId="{76A588F5-BF01-4670-8F5E-5A89CD424E6B}" dt="2024-03-30T10:23:17.565" v="3621" actId="1076"/>
          <ac:graphicFrameMkLst>
            <pc:docMk/>
            <pc:sldMk cId="427239526" sldId="329"/>
            <ac:graphicFrameMk id="31" creationId="{B58CD075-E6D3-E3B8-8DCE-3A928DFF6C16}"/>
          </ac:graphicFrameMkLst>
        </pc:graphicFrameChg>
        <pc:graphicFrameChg chg="add mod">
          <ac:chgData name="Suparna Biswas" userId="6400250136300666" providerId="LiveId" clId="{76A588F5-BF01-4670-8F5E-5A89CD424E6B}" dt="2024-03-30T10:23:17.565" v="3621" actId="1076"/>
          <ac:graphicFrameMkLst>
            <pc:docMk/>
            <pc:sldMk cId="427239526" sldId="329"/>
            <ac:graphicFrameMk id="32" creationId="{EF6A91F9-3C1F-6FC7-B270-3DAEC65D9F18}"/>
          </ac:graphicFrameMkLst>
        </pc:graphicFrameChg>
        <pc:graphicFrameChg chg="del">
          <ac:chgData name="Suparna Biswas" userId="6400250136300666" providerId="LiveId" clId="{76A588F5-BF01-4670-8F5E-5A89CD424E6B}" dt="2024-03-30T08:03:18.966" v="3040" actId="478"/>
          <ac:graphicFrameMkLst>
            <pc:docMk/>
            <pc:sldMk cId="427239526" sldId="329"/>
            <ac:graphicFrameMk id="34" creationId="{2C8F1783-A854-E687-989F-18DB40349816}"/>
          </ac:graphicFrameMkLst>
        </pc:graphicFrameChg>
        <pc:graphicFrameChg chg="del">
          <ac:chgData name="Suparna Biswas" userId="6400250136300666" providerId="LiveId" clId="{76A588F5-BF01-4670-8F5E-5A89CD424E6B}" dt="2024-03-30T09:51:35.623" v="3336" actId="478"/>
          <ac:graphicFrameMkLst>
            <pc:docMk/>
            <pc:sldMk cId="427239526" sldId="329"/>
            <ac:graphicFrameMk id="36" creationId="{887F54B7-7DF2-C55C-09B8-4A6D862D525D}"/>
          </ac:graphicFrameMkLst>
        </pc:graphicFrameChg>
        <pc:graphicFrameChg chg="del">
          <ac:chgData name="Suparna Biswas" userId="6400250136300666" providerId="LiveId" clId="{76A588F5-BF01-4670-8F5E-5A89CD424E6B}" dt="2024-03-30T09:51:37.504" v="3337" actId="478"/>
          <ac:graphicFrameMkLst>
            <pc:docMk/>
            <pc:sldMk cId="427239526" sldId="329"/>
            <ac:graphicFrameMk id="37" creationId="{941F1899-9BCC-7C40-83AB-3578F648495A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427239526" sldId="329"/>
            <ac:picMk id="2" creationId="{76BA8CBF-6AD9-D4E1-8A2B-8961CCA8C809}"/>
          </ac:picMkLst>
        </pc:picChg>
        <pc:picChg chg="del mod">
          <ac:chgData name="Suparna Biswas" userId="6400250136300666" providerId="LiveId" clId="{76A588F5-BF01-4670-8F5E-5A89CD424E6B}" dt="2024-03-30T10:22:07.080" v="3607" actId="478"/>
          <ac:picMkLst>
            <pc:docMk/>
            <pc:sldMk cId="427239526" sldId="329"/>
            <ac:picMk id="39" creationId="{17DA5AD3-93B7-44E1-F047-9F398EF40A8B}"/>
          </ac:picMkLst>
        </pc:picChg>
      </pc:sldChg>
      <pc:sldChg chg="addSp delSp modSp del mod modTransition delAnim modAnim">
        <pc:chgData name="Suparna Biswas" userId="6400250136300666" providerId="LiveId" clId="{76A588F5-BF01-4670-8F5E-5A89CD424E6B}" dt="2024-03-30T11:25:38.576" v="3985" actId="47"/>
        <pc:sldMkLst>
          <pc:docMk/>
          <pc:sldMk cId="1410529119" sldId="337"/>
        </pc:sldMkLst>
        <pc:graphicFrameChg chg="add mod modGraphic">
          <ac:chgData name="Suparna Biswas" userId="6400250136300666" providerId="LiveId" clId="{76A588F5-BF01-4670-8F5E-5A89CD424E6B}" dt="2024-03-30T10:10:36.052" v="3523"/>
          <ac:graphicFrameMkLst>
            <pc:docMk/>
            <pc:sldMk cId="1410529119" sldId="337"/>
            <ac:graphicFrameMk id="2" creationId="{A62EE214-3FF3-316F-8302-65B40739D3C4}"/>
          </ac:graphicFrameMkLst>
        </pc:graphicFrameChg>
        <pc:graphicFrameChg chg="add del mod">
          <ac:chgData name="Suparna Biswas" userId="6400250136300666" providerId="LiveId" clId="{76A588F5-BF01-4670-8F5E-5A89CD424E6B}" dt="2024-03-30T07:57:09.617" v="2965" actId="478"/>
          <ac:graphicFrameMkLst>
            <pc:docMk/>
            <pc:sldMk cId="1410529119" sldId="337"/>
            <ac:graphicFrameMk id="3" creationId="{F276BA0B-50A6-3442-6C62-1CF538B76DE1}"/>
          </ac:graphicFrameMkLst>
        </pc:graphicFrameChg>
        <pc:graphicFrameChg chg="del modGraphic">
          <ac:chgData name="Suparna Biswas" userId="6400250136300666" providerId="LiveId" clId="{76A588F5-BF01-4670-8F5E-5A89CD424E6B}" dt="2024-03-30T08:25:18.248" v="3045" actId="478"/>
          <ac:graphicFrameMkLst>
            <pc:docMk/>
            <pc:sldMk cId="1410529119" sldId="337"/>
            <ac:graphicFrameMk id="4" creationId="{6A5D14E5-047E-DEA8-EBBD-82BF2B937F88}"/>
          </ac:graphicFrameMkLst>
        </pc:graphicFrameChg>
        <pc:graphicFrameChg chg="del mod modGraphic">
          <ac:chgData name="Suparna Biswas" userId="6400250136300666" providerId="LiveId" clId="{76A588F5-BF01-4670-8F5E-5A89CD424E6B}" dt="2024-03-30T08:25:18.248" v="3045" actId="478"/>
          <ac:graphicFrameMkLst>
            <pc:docMk/>
            <pc:sldMk cId="1410529119" sldId="337"/>
            <ac:graphicFrameMk id="5" creationId="{E8FFD237-AA4E-81D8-A902-F168DCD6ABB2}"/>
          </ac:graphicFrameMkLst>
        </pc:graphicFrameChg>
        <pc:graphicFrameChg chg="add del mod">
          <ac:chgData name="Suparna Biswas" userId="6400250136300666" providerId="LiveId" clId="{76A588F5-BF01-4670-8F5E-5A89CD424E6B}" dt="2024-03-30T09:54:59.982" v="3386" actId="478"/>
          <ac:graphicFrameMkLst>
            <pc:docMk/>
            <pc:sldMk cId="1410529119" sldId="337"/>
            <ac:graphicFrameMk id="6" creationId="{D989A74E-25C7-8047-C836-A35DE9558690}"/>
          </ac:graphicFrameMkLst>
        </pc:graphicFrameChg>
        <pc:graphicFrameChg chg="add del mod">
          <ac:chgData name="Suparna Biswas" userId="6400250136300666" providerId="LiveId" clId="{76A588F5-BF01-4670-8F5E-5A89CD424E6B}" dt="2024-03-30T10:35:20.772" v="3672" actId="478"/>
          <ac:graphicFrameMkLst>
            <pc:docMk/>
            <pc:sldMk cId="1410529119" sldId="337"/>
            <ac:graphicFrameMk id="7" creationId="{1DDF1F0D-8051-2741-E5C9-B85E9EEFCCDB}"/>
          </ac:graphicFrameMkLst>
        </pc:graphicFrameChg>
        <pc:graphicFrameChg chg="add del mod">
          <ac:chgData name="Suparna Biswas" userId="6400250136300666" providerId="LiveId" clId="{76A588F5-BF01-4670-8F5E-5A89CD424E6B}" dt="2024-03-30T09:55:01.411" v="3387" actId="478"/>
          <ac:graphicFrameMkLst>
            <pc:docMk/>
            <pc:sldMk cId="1410529119" sldId="337"/>
            <ac:graphicFrameMk id="8" creationId="{2FC85089-3165-BA4C-3679-4A3687C5BBF4}"/>
          </ac:graphicFrameMkLst>
        </pc:graphicFrameChg>
        <pc:graphicFrameChg chg="del">
          <ac:chgData name="Suparna Biswas" userId="6400250136300666" providerId="LiveId" clId="{76A588F5-BF01-4670-8F5E-5A89CD424E6B}" dt="2024-03-30T08:30:47.594" v="3104" actId="478"/>
          <ac:graphicFrameMkLst>
            <pc:docMk/>
            <pc:sldMk cId="1410529119" sldId="337"/>
            <ac:graphicFrameMk id="9" creationId="{6800A175-5E19-2D71-8EDE-A216F1FB66E3}"/>
          </ac:graphicFrameMkLst>
        </pc:graphicFrameChg>
        <pc:graphicFrameChg chg="del">
          <ac:chgData name="Suparna Biswas" userId="6400250136300666" providerId="LiveId" clId="{76A588F5-BF01-4670-8F5E-5A89CD424E6B}" dt="2024-03-30T08:30:47.594" v="3104" actId="478"/>
          <ac:graphicFrameMkLst>
            <pc:docMk/>
            <pc:sldMk cId="1410529119" sldId="337"/>
            <ac:graphicFrameMk id="10" creationId="{754C7FF3-ACE8-D1D7-9AF2-95549E384DE5}"/>
          </ac:graphicFrameMkLst>
        </pc:graphicFrameChg>
        <pc:graphicFrameChg chg="add del mod">
          <ac:chgData name="Suparna Biswas" userId="6400250136300666" providerId="LiveId" clId="{76A588F5-BF01-4670-8F5E-5A89CD424E6B}" dt="2024-03-30T09:54:58.286" v="3385" actId="478"/>
          <ac:graphicFrameMkLst>
            <pc:docMk/>
            <pc:sldMk cId="1410529119" sldId="337"/>
            <ac:graphicFrameMk id="11" creationId="{539AD8DC-7DB4-E3FB-1F99-F12A70DD3CBE}"/>
          </ac:graphicFrameMkLst>
        </pc:graphicFrameChg>
        <pc:graphicFrameChg chg="add del mod">
          <ac:chgData name="Suparna Biswas" userId="6400250136300666" providerId="LiveId" clId="{76A588F5-BF01-4670-8F5E-5A89CD424E6B}" dt="2024-03-30T09:55:05.584" v="3388" actId="478"/>
          <ac:graphicFrameMkLst>
            <pc:docMk/>
            <pc:sldMk cId="1410529119" sldId="337"/>
            <ac:graphicFrameMk id="12" creationId="{1F95B674-9CD7-714B-424C-1EC5E4DA600D}"/>
          </ac:graphicFrameMkLst>
        </pc:graphicFrameChg>
        <pc:graphicFrameChg chg="add del mod">
          <ac:chgData name="Suparna Biswas" userId="6400250136300666" providerId="LiveId" clId="{76A588F5-BF01-4670-8F5E-5A89CD424E6B}" dt="2024-03-30T09:54:49.164" v="3380" actId="478"/>
          <ac:graphicFrameMkLst>
            <pc:docMk/>
            <pc:sldMk cId="1410529119" sldId="337"/>
            <ac:graphicFrameMk id="13" creationId="{AC55BD28-C305-4CBD-4B98-3C75F29D256C}"/>
          </ac:graphicFrameMkLst>
        </pc:graphicFrameChg>
        <pc:graphicFrameChg chg="del">
          <ac:chgData name="Suparna Biswas" userId="6400250136300666" providerId="LiveId" clId="{76A588F5-BF01-4670-8F5E-5A89CD424E6B}" dt="2024-03-30T08:40:30.076" v="3190" actId="478"/>
          <ac:graphicFrameMkLst>
            <pc:docMk/>
            <pc:sldMk cId="1410529119" sldId="337"/>
            <ac:graphicFrameMk id="14" creationId="{E8B648AE-A611-EB9C-B34B-F64825F4FAA5}"/>
          </ac:graphicFrameMkLst>
        </pc:graphicFrameChg>
        <pc:graphicFrameChg chg="add del mod">
          <ac:chgData name="Suparna Biswas" userId="6400250136300666" providerId="LiveId" clId="{76A588F5-BF01-4670-8F5E-5A89CD424E6B}" dt="2024-03-30T09:54:55.287" v="3383" actId="478"/>
          <ac:graphicFrameMkLst>
            <pc:docMk/>
            <pc:sldMk cId="1410529119" sldId="337"/>
            <ac:graphicFrameMk id="15" creationId="{50FF7430-A05A-FD6A-08B4-6F362D5E1F95}"/>
          </ac:graphicFrameMkLst>
        </pc:graphicFrameChg>
        <pc:graphicFrameChg chg="add del mod">
          <ac:chgData name="Suparna Biswas" userId="6400250136300666" providerId="LiveId" clId="{76A588F5-BF01-4670-8F5E-5A89CD424E6B}" dt="2024-03-30T09:54:56.716" v="3384" actId="478"/>
          <ac:graphicFrameMkLst>
            <pc:docMk/>
            <pc:sldMk cId="1410529119" sldId="337"/>
            <ac:graphicFrameMk id="16" creationId="{9BD2604D-EF73-4C6C-C381-91EEEC9AF0EC}"/>
          </ac:graphicFrameMkLst>
        </pc:graphicFrameChg>
        <pc:graphicFrameChg chg="add mod">
          <ac:chgData name="Suparna Biswas" userId="6400250136300666" providerId="LiveId" clId="{76A588F5-BF01-4670-8F5E-5A89CD424E6B}" dt="2024-03-30T10:33:10.074" v="3665"/>
          <ac:graphicFrameMkLst>
            <pc:docMk/>
            <pc:sldMk cId="1410529119" sldId="337"/>
            <ac:graphicFrameMk id="17" creationId="{1AEC54D6-6A1E-0860-1847-08755A44FD1C}"/>
          </ac:graphicFrameMkLst>
        </pc:graphicFrameChg>
        <pc:graphicFrameChg chg="del">
          <ac:chgData name="Suparna Biswas" userId="6400250136300666" providerId="LiveId" clId="{76A588F5-BF01-4670-8F5E-5A89CD424E6B}" dt="2024-03-30T08:44:28.804" v="3221" actId="478"/>
          <ac:graphicFrameMkLst>
            <pc:docMk/>
            <pc:sldMk cId="1410529119" sldId="337"/>
            <ac:graphicFrameMk id="18" creationId="{ACF8DF5A-718D-977B-33DD-B85D013CB58D}"/>
          </ac:graphicFrameMkLst>
        </pc:graphicFrameChg>
        <pc:graphicFrameChg chg="del">
          <ac:chgData name="Suparna Biswas" userId="6400250136300666" providerId="LiveId" clId="{76A588F5-BF01-4670-8F5E-5A89CD424E6B}" dt="2024-03-30T08:44:26.844" v="3220" actId="478"/>
          <ac:graphicFrameMkLst>
            <pc:docMk/>
            <pc:sldMk cId="1410529119" sldId="337"/>
            <ac:graphicFrameMk id="19" creationId="{5575AC15-53C4-D37D-6803-5745CE2B4843}"/>
          </ac:graphicFrameMkLst>
        </pc:graphicFrameChg>
        <pc:graphicFrameChg chg="add mod">
          <ac:chgData name="Suparna Biswas" userId="6400250136300666" providerId="LiveId" clId="{76A588F5-BF01-4670-8F5E-5A89CD424E6B}" dt="2024-03-30T10:33:38.639" v="3667"/>
          <ac:graphicFrameMkLst>
            <pc:docMk/>
            <pc:sldMk cId="1410529119" sldId="337"/>
            <ac:graphicFrameMk id="20" creationId="{6C5E0EA5-2FBC-ED99-3A97-CD3FE143E251}"/>
          </ac:graphicFrameMkLst>
        </pc:graphicFrameChg>
        <pc:graphicFrameChg chg="del">
          <ac:chgData name="Suparna Biswas" userId="6400250136300666" providerId="LiveId" clId="{76A588F5-BF01-4670-8F5E-5A89CD424E6B}" dt="2024-03-30T08:40:30.076" v="3190" actId="478"/>
          <ac:graphicFrameMkLst>
            <pc:docMk/>
            <pc:sldMk cId="1410529119" sldId="337"/>
            <ac:graphicFrameMk id="21" creationId="{1EBB83E4-6BFF-7D9E-DBFB-0BD48E351D12}"/>
          </ac:graphicFrameMkLst>
        </pc:graphicFrameChg>
        <pc:graphicFrameChg chg="add mod">
          <ac:chgData name="Suparna Biswas" userId="6400250136300666" providerId="LiveId" clId="{76A588F5-BF01-4670-8F5E-5A89CD424E6B}" dt="2024-03-30T10:33:38.639" v="3667"/>
          <ac:graphicFrameMkLst>
            <pc:docMk/>
            <pc:sldMk cId="1410529119" sldId="337"/>
            <ac:graphicFrameMk id="22" creationId="{B5A5AE32-C2D4-2514-78D9-F6F980DF515D}"/>
          </ac:graphicFrameMkLst>
        </pc:graphicFrameChg>
        <pc:graphicFrameChg chg="add mod">
          <ac:chgData name="Suparna Biswas" userId="6400250136300666" providerId="LiveId" clId="{76A588F5-BF01-4670-8F5E-5A89CD424E6B}" dt="2024-03-30T10:33:38.639" v="3667"/>
          <ac:graphicFrameMkLst>
            <pc:docMk/>
            <pc:sldMk cId="1410529119" sldId="337"/>
            <ac:graphicFrameMk id="23" creationId="{0DFA82BC-D44F-E9EA-14C6-B49E98E8A7AF}"/>
          </ac:graphicFrameMkLst>
        </pc:graphicFrameChg>
        <pc:graphicFrameChg chg="add mod">
          <ac:chgData name="Suparna Biswas" userId="6400250136300666" providerId="LiveId" clId="{76A588F5-BF01-4670-8F5E-5A89CD424E6B}" dt="2024-03-30T10:33:38.639" v="3667"/>
          <ac:graphicFrameMkLst>
            <pc:docMk/>
            <pc:sldMk cId="1410529119" sldId="337"/>
            <ac:graphicFrameMk id="24" creationId="{E9A72478-A772-E24C-8637-0FB34C5CE909}"/>
          </ac:graphicFrameMkLst>
        </pc:graphicFrameChg>
        <pc:graphicFrameChg chg="del">
          <ac:chgData name="Suparna Biswas" userId="6400250136300666" providerId="LiveId" clId="{76A588F5-BF01-4670-8F5E-5A89CD424E6B}" dt="2024-03-30T09:55:08.588" v="3389" actId="478"/>
          <ac:graphicFrameMkLst>
            <pc:docMk/>
            <pc:sldMk cId="1410529119" sldId="337"/>
            <ac:graphicFrameMk id="26" creationId="{9584F65C-E0BF-8604-4C8D-C33425F16E71}"/>
          </ac:graphicFrameMkLst>
        </pc:graphicFrameChg>
        <pc:graphicFrameChg chg="del">
          <ac:chgData name="Suparna Biswas" userId="6400250136300666" providerId="LiveId" clId="{76A588F5-BF01-4670-8F5E-5A89CD424E6B}" dt="2024-03-30T08:00:59.868" v="3005" actId="478"/>
          <ac:graphicFrameMkLst>
            <pc:docMk/>
            <pc:sldMk cId="1410529119" sldId="337"/>
            <ac:graphicFrameMk id="27" creationId="{199E8437-E429-9CCD-284B-E361F933F2C1}"/>
          </ac:graphicFrameMkLst>
        </pc:graphicFrameChg>
        <pc:graphicFrameChg chg="del">
          <ac:chgData name="Suparna Biswas" userId="6400250136300666" providerId="LiveId" clId="{76A588F5-BF01-4670-8F5E-5A89CD424E6B}" dt="2024-03-30T09:50:32.003" v="3331" actId="478"/>
          <ac:graphicFrameMkLst>
            <pc:docMk/>
            <pc:sldMk cId="1410529119" sldId="337"/>
            <ac:graphicFrameMk id="28" creationId="{AE57CF6A-FAD2-9812-A338-F515FC4F23F1}"/>
          </ac:graphicFrameMkLst>
        </pc:graphicFrameChg>
        <pc:graphicFrameChg chg="del">
          <ac:chgData name="Suparna Biswas" userId="6400250136300666" providerId="LiveId" clId="{76A588F5-BF01-4670-8F5E-5A89CD424E6B}" dt="2024-03-30T09:50:32.003" v="3331" actId="478"/>
          <ac:graphicFrameMkLst>
            <pc:docMk/>
            <pc:sldMk cId="1410529119" sldId="337"/>
            <ac:graphicFrameMk id="29" creationId="{467E2A4D-A491-B87F-2F13-95BD3F4B9A4B}"/>
          </ac:graphicFrameMkLst>
        </pc:graphicFrameChg>
        <pc:graphicFrameChg chg="del">
          <ac:chgData name="Suparna Biswas" userId="6400250136300666" providerId="LiveId" clId="{76A588F5-BF01-4670-8F5E-5A89CD424E6B}" dt="2024-03-30T08:00:02.605" v="2995" actId="478"/>
          <ac:graphicFrameMkLst>
            <pc:docMk/>
            <pc:sldMk cId="1410529119" sldId="337"/>
            <ac:graphicFrameMk id="34" creationId="{3378A124-7141-8FD5-7308-9D0F4DCEBAA0}"/>
          </ac:graphicFrameMkLst>
        </pc:graphicFrameChg>
        <pc:graphicFrameChg chg="del">
          <ac:chgData name="Suparna Biswas" userId="6400250136300666" providerId="LiveId" clId="{76A588F5-BF01-4670-8F5E-5A89CD424E6B}" dt="2024-03-30T09:54:50.561" v="3381" actId="478"/>
          <ac:graphicFrameMkLst>
            <pc:docMk/>
            <pc:sldMk cId="1410529119" sldId="337"/>
            <ac:graphicFrameMk id="36" creationId="{37359262-2B9E-6FFA-44B7-975143007C96}"/>
          </ac:graphicFrameMkLst>
        </pc:graphicFrameChg>
        <pc:graphicFrameChg chg="del">
          <ac:chgData name="Suparna Biswas" userId="6400250136300666" providerId="LiveId" clId="{76A588F5-BF01-4670-8F5E-5A89CD424E6B}" dt="2024-03-30T09:54:52.131" v="3382" actId="478"/>
          <ac:graphicFrameMkLst>
            <pc:docMk/>
            <pc:sldMk cId="1410529119" sldId="337"/>
            <ac:graphicFrameMk id="37" creationId="{5B427544-C5DE-A78E-66BC-70B9289A4795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1410529119" sldId="337"/>
            <ac:picMk id="2" creationId="{49956815-4F67-2B31-3367-F15F86B22B54}"/>
          </ac:picMkLst>
        </pc:picChg>
      </pc:sldChg>
      <pc:sldChg chg="addSp delSp modSp del mod modTransition modAnim">
        <pc:chgData name="Suparna Biswas" userId="6400250136300666" providerId="LiveId" clId="{76A588F5-BF01-4670-8F5E-5A89CD424E6B}" dt="2024-03-30T10:33:42.074" v="3668" actId="47"/>
        <pc:sldMkLst>
          <pc:docMk/>
          <pc:sldMk cId="1437156606" sldId="338"/>
        </pc:sldMkLst>
        <pc:graphicFrameChg chg="del mod modGraphic">
          <ac:chgData name="Suparna Biswas" userId="6400250136300666" providerId="LiveId" clId="{76A588F5-BF01-4670-8F5E-5A89CD424E6B}" dt="2024-03-30T08:01:07.740" v="3007" actId="478"/>
          <ac:graphicFrameMkLst>
            <pc:docMk/>
            <pc:sldMk cId="1437156606" sldId="338"/>
            <ac:graphicFrameMk id="2" creationId="{B939EAE3-3E00-37B9-7443-0AE81B26F561}"/>
          </ac:graphicFrameMkLst>
        </pc:graphicFrameChg>
        <pc:graphicFrameChg chg="del">
          <ac:chgData name="Suparna Biswas" userId="6400250136300666" providerId="LiveId" clId="{76A588F5-BF01-4670-8F5E-5A89CD424E6B}" dt="2024-03-30T08:25:50.160" v="3051" actId="478"/>
          <ac:graphicFrameMkLst>
            <pc:docMk/>
            <pc:sldMk cId="1437156606" sldId="338"/>
            <ac:graphicFrameMk id="3" creationId="{2DBE55AF-33DF-5211-319D-E21151260C30}"/>
          </ac:graphicFrameMkLst>
        </pc:graphicFrameChg>
        <pc:graphicFrameChg chg="del">
          <ac:chgData name="Suparna Biswas" userId="6400250136300666" providerId="LiveId" clId="{76A588F5-BF01-4670-8F5E-5A89CD424E6B}" dt="2024-03-30T08:25:50.160" v="3051" actId="478"/>
          <ac:graphicFrameMkLst>
            <pc:docMk/>
            <pc:sldMk cId="1437156606" sldId="338"/>
            <ac:graphicFrameMk id="4" creationId="{73F328F8-11F3-6388-B930-EE2200472C5F}"/>
          </ac:graphicFrameMkLst>
        </pc:graphicFrameChg>
        <pc:graphicFrameChg chg="add del mod">
          <ac:chgData name="Suparna Biswas" userId="6400250136300666" providerId="LiveId" clId="{76A588F5-BF01-4670-8F5E-5A89CD424E6B}" dt="2024-03-30T08:41:55.786" v="3199" actId="478"/>
          <ac:graphicFrameMkLst>
            <pc:docMk/>
            <pc:sldMk cId="1437156606" sldId="338"/>
            <ac:graphicFrameMk id="5" creationId="{81C3E925-DCC7-12DC-307B-69069A7CF9F2}"/>
          </ac:graphicFrameMkLst>
        </pc:graphicFrameChg>
        <pc:graphicFrameChg chg="add del mod">
          <ac:chgData name="Suparna Biswas" userId="6400250136300666" providerId="LiveId" clId="{76A588F5-BF01-4670-8F5E-5A89CD424E6B}" dt="2024-03-30T09:54:26.634" v="3371" actId="478"/>
          <ac:graphicFrameMkLst>
            <pc:docMk/>
            <pc:sldMk cId="1437156606" sldId="338"/>
            <ac:graphicFrameMk id="6" creationId="{E7806F45-2810-7CE1-D9F6-CEE147F9F507}"/>
          </ac:graphicFrameMkLst>
        </pc:graphicFrameChg>
        <pc:graphicFrameChg chg="add del mod modGraphic">
          <ac:chgData name="Suparna Biswas" userId="6400250136300666" providerId="LiveId" clId="{76A588F5-BF01-4670-8F5E-5A89CD424E6B}" dt="2024-03-30T08:01:50.497" v="3020" actId="478"/>
          <ac:graphicFrameMkLst>
            <pc:docMk/>
            <pc:sldMk cId="1437156606" sldId="338"/>
            <ac:graphicFrameMk id="7" creationId="{3280E9EE-CF30-EDD4-90F4-CFBB71F4BB82}"/>
          </ac:graphicFrameMkLst>
        </pc:graphicFrameChg>
        <pc:graphicFrameChg chg="add mod modGraphic">
          <ac:chgData name="Suparna Biswas" userId="6400250136300666" providerId="LiveId" clId="{76A588F5-BF01-4670-8F5E-5A89CD424E6B}" dt="2024-03-30T10:32:14.928" v="3654"/>
          <ac:graphicFrameMkLst>
            <pc:docMk/>
            <pc:sldMk cId="1437156606" sldId="338"/>
            <ac:graphicFrameMk id="8" creationId="{F73EDB8B-ABB1-A2FE-A2B4-204709F37060}"/>
          </ac:graphicFrameMkLst>
        </pc:graphicFrameChg>
        <pc:graphicFrameChg chg="del">
          <ac:chgData name="Suparna Biswas" userId="6400250136300666" providerId="LiveId" clId="{76A588F5-BF01-4670-8F5E-5A89CD424E6B}" dt="2024-03-30T08:30:41.352" v="3102" actId="478"/>
          <ac:graphicFrameMkLst>
            <pc:docMk/>
            <pc:sldMk cId="1437156606" sldId="338"/>
            <ac:graphicFrameMk id="9" creationId="{C1054328-BA42-45F3-677E-91890A3D196C}"/>
          </ac:graphicFrameMkLst>
        </pc:graphicFrameChg>
        <pc:graphicFrameChg chg="del">
          <ac:chgData name="Suparna Biswas" userId="6400250136300666" providerId="LiveId" clId="{76A588F5-BF01-4670-8F5E-5A89CD424E6B}" dt="2024-03-30T08:30:41.352" v="3102" actId="478"/>
          <ac:graphicFrameMkLst>
            <pc:docMk/>
            <pc:sldMk cId="1437156606" sldId="338"/>
            <ac:graphicFrameMk id="10" creationId="{518D1292-D3A1-76EA-6D0A-C742831F5B5B}"/>
          </ac:graphicFrameMkLst>
        </pc:graphicFrameChg>
        <pc:graphicFrameChg chg="add del mod">
          <ac:chgData name="Suparna Biswas" userId="6400250136300666" providerId="LiveId" clId="{76A588F5-BF01-4670-8F5E-5A89CD424E6B}" dt="2024-03-30T10:32:42.385" v="3660" actId="478"/>
          <ac:graphicFrameMkLst>
            <pc:docMk/>
            <pc:sldMk cId="1437156606" sldId="338"/>
            <ac:graphicFrameMk id="11" creationId="{14985263-8E13-E361-4F27-B658237F24C0}"/>
          </ac:graphicFrameMkLst>
        </pc:graphicFrameChg>
        <pc:graphicFrameChg chg="add del mod">
          <ac:chgData name="Suparna Biswas" userId="6400250136300666" providerId="LiveId" clId="{76A588F5-BF01-4670-8F5E-5A89CD424E6B}" dt="2024-03-30T09:54:42.841" v="3378" actId="478"/>
          <ac:graphicFrameMkLst>
            <pc:docMk/>
            <pc:sldMk cId="1437156606" sldId="338"/>
            <ac:graphicFrameMk id="12" creationId="{86642E71-313B-F685-C5F7-D2CB4AF24637}"/>
          </ac:graphicFrameMkLst>
        </pc:graphicFrameChg>
        <pc:graphicFrameChg chg="add del mod">
          <ac:chgData name="Suparna Biswas" userId="6400250136300666" providerId="LiveId" clId="{76A588F5-BF01-4670-8F5E-5A89CD424E6B}" dt="2024-03-30T09:54:40.891" v="3377" actId="478"/>
          <ac:graphicFrameMkLst>
            <pc:docMk/>
            <pc:sldMk cId="1437156606" sldId="338"/>
            <ac:graphicFrameMk id="13" creationId="{20A3330D-9920-A3CB-5C5C-C6160AD85CAA}"/>
          </ac:graphicFrameMkLst>
        </pc:graphicFrameChg>
        <pc:graphicFrameChg chg="del">
          <ac:chgData name="Suparna Biswas" userId="6400250136300666" providerId="LiveId" clId="{76A588F5-BF01-4670-8F5E-5A89CD424E6B}" dt="2024-03-30T08:40:22.242" v="3188" actId="478"/>
          <ac:graphicFrameMkLst>
            <pc:docMk/>
            <pc:sldMk cId="1437156606" sldId="338"/>
            <ac:graphicFrameMk id="14" creationId="{A6ED663C-71A0-7A34-6551-9CB760B0125B}"/>
          </ac:graphicFrameMkLst>
        </pc:graphicFrameChg>
        <pc:graphicFrameChg chg="add del mod">
          <ac:chgData name="Suparna Biswas" userId="6400250136300666" providerId="LiveId" clId="{76A588F5-BF01-4670-8F5E-5A89CD424E6B}" dt="2024-03-30T09:54:44.515" v="3379" actId="478"/>
          <ac:graphicFrameMkLst>
            <pc:docMk/>
            <pc:sldMk cId="1437156606" sldId="338"/>
            <ac:graphicFrameMk id="15" creationId="{431D010A-8DEE-C10A-FD3C-E3C428D3FE2D}"/>
          </ac:graphicFrameMkLst>
        </pc:graphicFrameChg>
        <pc:graphicFrameChg chg="add del mod">
          <ac:chgData name="Suparna Biswas" userId="6400250136300666" providerId="LiveId" clId="{76A588F5-BF01-4670-8F5E-5A89CD424E6B}" dt="2024-03-30T09:54:36.527" v="3374" actId="478"/>
          <ac:graphicFrameMkLst>
            <pc:docMk/>
            <pc:sldMk cId="1437156606" sldId="338"/>
            <ac:graphicFrameMk id="16" creationId="{533750CC-2CD9-C202-2E8A-76B51C69419E}"/>
          </ac:graphicFrameMkLst>
        </pc:graphicFrameChg>
        <pc:graphicFrameChg chg="add del mod">
          <ac:chgData name="Suparna Biswas" userId="6400250136300666" providerId="LiveId" clId="{76A588F5-BF01-4670-8F5E-5A89CD424E6B}" dt="2024-03-30T09:54:30.463" v="3373" actId="478"/>
          <ac:graphicFrameMkLst>
            <pc:docMk/>
            <pc:sldMk cId="1437156606" sldId="338"/>
            <ac:graphicFrameMk id="17" creationId="{23BF4353-1048-36A5-E930-03D2F964E755}"/>
          </ac:graphicFrameMkLst>
        </pc:graphicFrameChg>
        <pc:graphicFrameChg chg="del">
          <ac:chgData name="Suparna Biswas" userId="6400250136300666" providerId="LiveId" clId="{76A588F5-BF01-4670-8F5E-5A89CD424E6B}" dt="2024-03-30T08:44:59.244" v="3228" actId="478"/>
          <ac:graphicFrameMkLst>
            <pc:docMk/>
            <pc:sldMk cId="1437156606" sldId="338"/>
            <ac:graphicFrameMk id="18" creationId="{571DEB8F-2BD6-D1AD-C6EB-ABAA622C097D}"/>
          </ac:graphicFrameMkLst>
        </pc:graphicFrameChg>
        <pc:graphicFrameChg chg="del">
          <ac:chgData name="Suparna Biswas" userId="6400250136300666" providerId="LiveId" clId="{76A588F5-BF01-4670-8F5E-5A89CD424E6B}" dt="2024-03-30T08:45:02.015" v="3229" actId="478"/>
          <ac:graphicFrameMkLst>
            <pc:docMk/>
            <pc:sldMk cId="1437156606" sldId="338"/>
            <ac:graphicFrameMk id="19" creationId="{E8EDE0DA-EDF6-8DA0-48A3-721F7495CF26}"/>
          </ac:graphicFrameMkLst>
        </pc:graphicFrameChg>
        <pc:graphicFrameChg chg="add del mod">
          <ac:chgData name="Suparna Biswas" userId="6400250136300666" providerId="LiveId" clId="{76A588F5-BF01-4670-8F5E-5A89CD424E6B}" dt="2024-03-30T09:54:28.592" v="3372" actId="478"/>
          <ac:graphicFrameMkLst>
            <pc:docMk/>
            <pc:sldMk cId="1437156606" sldId="338"/>
            <ac:graphicFrameMk id="20" creationId="{8F0B0D87-16BE-758F-05D0-485D407AA175}"/>
          </ac:graphicFrameMkLst>
        </pc:graphicFrameChg>
        <pc:graphicFrameChg chg="del">
          <ac:chgData name="Suparna Biswas" userId="6400250136300666" providerId="LiveId" clId="{76A588F5-BF01-4670-8F5E-5A89CD424E6B}" dt="2024-03-30T08:40:22.242" v="3188" actId="478"/>
          <ac:graphicFrameMkLst>
            <pc:docMk/>
            <pc:sldMk cId="1437156606" sldId="338"/>
            <ac:graphicFrameMk id="21" creationId="{329625DC-54EE-E519-6279-05CB7D01607A}"/>
          </ac:graphicFrameMkLst>
        </pc:graphicFrameChg>
        <pc:graphicFrameChg chg="add mod modGraphic">
          <ac:chgData name="Suparna Biswas" userId="6400250136300666" providerId="LiveId" clId="{76A588F5-BF01-4670-8F5E-5A89CD424E6B}" dt="2024-03-30T10:05:56.401" v="3501" actId="14100"/>
          <ac:graphicFrameMkLst>
            <pc:docMk/>
            <pc:sldMk cId="1437156606" sldId="338"/>
            <ac:graphicFrameMk id="22" creationId="{FCBF4F63-1D8D-B529-3FF3-9B471DDEFFE5}"/>
          </ac:graphicFrameMkLst>
        </pc:graphicFrameChg>
        <pc:graphicFrameChg chg="add mod modGraphic">
          <ac:chgData name="Suparna Biswas" userId="6400250136300666" providerId="LiveId" clId="{76A588F5-BF01-4670-8F5E-5A89CD424E6B}" dt="2024-03-30T10:07:19.155" v="3511" actId="1076"/>
          <ac:graphicFrameMkLst>
            <pc:docMk/>
            <pc:sldMk cId="1437156606" sldId="338"/>
            <ac:graphicFrameMk id="23" creationId="{CAF3E357-5F88-C51F-99AD-85F2DFB1B9A4}"/>
          </ac:graphicFrameMkLst>
        </pc:graphicFrameChg>
        <pc:graphicFrameChg chg="add mod modGraphic">
          <ac:chgData name="Suparna Biswas" userId="6400250136300666" providerId="LiveId" clId="{76A588F5-BF01-4670-8F5E-5A89CD424E6B}" dt="2024-03-30T10:07:23.782" v="3512" actId="1076"/>
          <ac:graphicFrameMkLst>
            <pc:docMk/>
            <pc:sldMk cId="1437156606" sldId="338"/>
            <ac:graphicFrameMk id="24" creationId="{819B3592-9EA4-2266-EB7E-6771F6ABC740}"/>
          </ac:graphicFrameMkLst>
        </pc:graphicFrameChg>
        <pc:graphicFrameChg chg="add mod modGraphic">
          <ac:chgData name="Suparna Biswas" userId="6400250136300666" providerId="LiveId" clId="{76A588F5-BF01-4670-8F5E-5A89CD424E6B}" dt="2024-03-30T10:05:43.599" v="3498" actId="14100"/>
          <ac:graphicFrameMkLst>
            <pc:docMk/>
            <pc:sldMk cId="1437156606" sldId="338"/>
            <ac:graphicFrameMk id="25" creationId="{5FA34411-F31B-2EC1-B9D0-EE8BE3875408}"/>
          </ac:graphicFrameMkLst>
        </pc:graphicFrameChg>
        <pc:graphicFrameChg chg="del">
          <ac:chgData name="Suparna Biswas" userId="6400250136300666" providerId="LiveId" clId="{76A588F5-BF01-4670-8F5E-5A89CD424E6B}" dt="2024-03-30T09:57:47.472" v="3414" actId="478"/>
          <ac:graphicFrameMkLst>
            <pc:docMk/>
            <pc:sldMk cId="1437156606" sldId="338"/>
            <ac:graphicFrameMk id="26" creationId="{1A691DB4-73EF-809B-E8AB-753DFEC46602}"/>
          </ac:graphicFrameMkLst>
        </pc:graphicFrameChg>
        <pc:graphicFrameChg chg="add mod">
          <ac:chgData name="Suparna Biswas" userId="6400250136300666" providerId="LiveId" clId="{76A588F5-BF01-4670-8F5E-5A89CD424E6B}" dt="2024-03-30T10:32:43.173" v="3661"/>
          <ac:graphicFrameMkLst>
            <pc:docMk/>
            <pc:sldMk cId="1437156606" sldId="338"/>
            <ac:graphicFrameMk id="27" creationId="{8B03815C-A01D-B714-CEEB-5C69CEE1E033}"/>
          </ac:graphicFrameMkLst>
        </pc:graphicFrameChg>
        <pc:graphicFrameChg chg="del">
          <ac:chgData name="Suparna Biswas" userId="6400250136300666" providerId="LiveId" clId="{76A588F5-BF01-4670-8F5E-5A89CD424E6B}" dt="2024-03-30T09:50:27.759" v="3330" actId="478"/>
          <ac:graphicFrameMkLst>
            <pc:docMk/>
            <pc:sldMk cId="1437156606" sldId="338"/>
            <ac:graphicFrameMk id="28" creationId="{D1BC3082-1086-4FCE-A7AE-F95345B8F002}"/>
          </ac:graphicFrameMkLst>
        </pc:graphicFrameChg>
        <pc:graphicFrameChg chg="del">
          <ac:chgData name="Suparna Biswas" userId="6400250136300666" providerId="LiveId" clId="{76A588F5-BF01-4670-8F5E-5A89CD424E6B}" dt="2024-03-30T09:50:27.759" v="3330" actId="478"/>
          <ac:graphicFrameMkLst>
            <pc:docMk/>
            <pc:sldMk cId="1437156606" sldId="338"/>
            <ac:graphicFrameMk id="29" creationId="{E358FF60-C092-D30D-7721-5C4FA357799B}"/>
          </ac:graphicFrameMkLst>
        </pc:graphicFrameChg>
        <pc:graphicFrameChg chg="del">
          <ac:chgData name="Suparna Biswas" userId="6400250136300666" providerId="LiveId" clId="{76A588F5-BF01-4670-8F5E-5A89CD424E6B}" dt="2024-03-30T07:59:50.555" v="2992" actId="478"/>
          <ac:graphicFrameMkLst>
            <pc:docMk/>
            <pc:sldMk cId="1437156606" sldId="338"/>
            <ac:graphicFrameMk id="34" creationId="{32FD7FB5-ECA0-D7DF-34BE-184BF68C11DD}"/>
          </ac:graphicFrameMkLst>
        </pc:graphicFrameChg>
        <pc:graphicFrameChg chg="del">
          <ac:chgData name="Suparna Biswas" userId="6400250136300666" providerId="LiveId" clId="{76A588F5-BF01-4670-8F5E-5A89CD424E6B}" dt="2024-03-30T09:54:38.001" v="3375" actId="478"/>
          <ac:graphicFrameMkLst>
            <pc:docMk/>
            <pc:sldMk cId="1437156606" sldId="338"/>
            <ac:graphicFrameMk id="36" creationId="{5F6563DD-0A37-096B-01E2-368E31FD6BCE}"/>
          </ac:graphicFrameMkLst>
        </pc:graphicFrameChg>
        <pc:graphicFrameChg chg="del">
          <ac:chgData name="Suparna Biswas" userId="6400250136300666" providerId="LiveId" clId="{76A588F5-BF01-4670-8F5E-5A89CD424E6B}" dt="2024-03-30T09:54:39.196" v="3376" actId="478"/>
          <ac:graphicFrameMkLst>
            <pc:docMk/>
            <pc:sldMk cId="1437156606" sldId="338"/>
            <ac:graphicFrameMk id="37" creationId="{428A6A44-35DB-6819-B885-DB05D918827F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1437156606" sldId="338"/>
            <ac:picMk id="5" creationId="{A3E3AFC8-7C7F-AF24-C06F-2932AF9B37F9}"/>
          </ac:picMkLst>
        </pc:picChg>
      </pc:sldChg>
      <pc:sldChg chg="addSp delSp modSp del mod modTransition addAnim delAnim modAnim">
        <pc:chgData name="Suparna Biswas" userId="6400250136300666" providerId="LiveId" clId="{76A588F5-BF01-4670-8F5E-5A89CD424E6B}" dt="2024-03-30T10:51:24.363" v="3763" actId="47"/>
        <pc:sldMkLst>
          <pc:docMk/>
          <pc:sldMk cId="1421666894" sldId="339"/>
        </pc:sldMkLst>
        <pc:graphicFrameChg chg="del">
          <ac:chgData name="Suparna Biswas" userId="6400250136300666" providerId="LiveId" clId="{76A588F5-BF01-4670-8F5E-5A89CD424E6B}" dt="2024-03-30T08:01:41.563" v="3018" actId="478"/>
          <ac:graphicFrameMkLst>
            <pc:docMk/>
            <pc:sldMk cId="1421666894" sldId="339"/>
            <ac:graphicFrameMk id="2" creationId="{06558A7A-52D1-1AA7-E7EF-0694277B8513}"/>
          </ac:graphicFrameMkLst>
        </pc:graphicFrameChg>
        <pc:graphicFrameChg chg="add del">
          <ac:chgData name="Suparna Biswas" userId="6400250136300666" providerId="LiveId" clId="{76A588F5-BF01-4670-8F5E-5A89CD424E6B}" dt="2024-03-30T10:02:07.101" v="3451" actId="478"/>
          <ac:graphicFrameMkLst>
            <pc:docMk/>
            <pc:sldMk cId="1421666894" sldId="339"/>
            <ac:graphicFrameMk id="3" creationId="{4B9F053C-CCBF-9031-E266-DB62F1FD91C7}"/>
          </ac:graphicFrameMkLst>
        </pc:graphicFrameChg>
        <pc:graphicFrameChg chg="del">
          <ac:chgData name="Suparna Biswas" userId="6400250136300666" providerId="LiveId" clId="{76A588F5-BF01-4670-8F5E-5A89CD424E6B}" dt="2024-03-30T08:25:59.364" v="3053" actId="478"/>
          <ac:graphicFrameMkLst>
            <pc:docMk/>
            <pc:sldMk cId="1421666894" sldId="339"/>
            <ac:graphicFrameMk id="4" creationId="{3EC5E1C7-75CE-0EDE-4CA6-54A74D0341B3}"/>
          </ac:graphicFrameMkLst>
        </pc:graphicFrameChg>
        <pc:graphicFrameChg chg="del">
          <ac:chgData name="Suparna Biswas" userId="6400250136300666" providerId="LiveId" clId="{76A588F5-BF01-4670-8F5E-5A89CD424E6B}" dt="2024-03-30T08:25:59.364" v="3053" actId="478"/>
          <ac:graphicFrameMkLst>
            <pc:docMk/>
            <pc:sldMk cId="1421666894" sldId="339"/>
            <ac:graphicFrameMk id="5" creationId="{C140842D-82DD-9D86-767D-B4B0500EE739}"/>
          </ac:graphicFrameMkLst>
        </pc:graphicFrameChg>
        <pc:graphicFrameChg chg="add del mod">
          <ac:chgData name="Suparna Biswas" userId="6400250136300666" providerId="LiveId" clId="{76A588F5-BF01-4670-8F5E-5A89CD424E6B}" dt="2024-03-30T09:54:12.626" v="3366" actId="478"/>
          <ac:graphicFrameMkLst>
            <pc:docMk/>
            <pc:sldMk cId="1421666894" sldId="339"/>
            <ac:graphicFrameMk id="6" creationId="{37300B68-360C-A627-10F8-61FB87ABF17D}"/>
          </ac:graphicFrameMkLst>
        </pc:graphicFrameChg>
        <pc:graphicFrameChg chg="add mod modGraphic">
          <ac:chgData name="Suparna Biswas" userId="6400250136300666" providerId="LiveId" clId="{76A588F5-BF01-4670-8F5E-5A89CD424E6B}" dt="2024-03-30T08:01:45.796" v="3019" actId="1076"/>
          <ac:graphicFrameMkLst>
            <pc:docMk/>
            <pc:sldMk cId="1421666894" sldId="339"/>
            <ac:graphicFrameMk id="7" creationId="{6EFA8AB6-E9BD-2B4F-B52C-1489EB1D4111}"/>
          </ac:graphicFrameMkLst>
        </pc:graphicFrameChg>
        <pc:graphicFrameChg chg="add mod">
          <ac:chgData name="Suparna Biswas" userId="6400250136300666" providerId="LiveId" clId="{76A588F5-BF01-4670-8F5E-5A89CD424E6B}" dt="2024-03-30T08:26:00.370" v="3054"/>
          <ac:graphicFrameMkLst>
            <pc:docMk/>
            <pc:sldMk cId="1421666894" sldId="339"/>
            <ac:graphicFrameMk id="8" creationId="{0990DCD9-6821-DEF6-0B83-FE42811EA24F}"/>
          </ac:graphicFrameMkLst>
        </pc:graphicFrameChg>
        <pc:graphicFrameChg chg="del">
          <ac:chgData name="Suparna Biswas" userId="6400250136300666" providerId="LiveId" clId="{76A588F5-BF01-4670-8F5E-5A89CD424E6B}" dt="2024-03-30T08:29:59.735" v="3093" actId="478"/>
          <ac:graphicFrameMkLst>
            <pc:docMk/>
            <pc:sldMk cId="1421666894" sldId="339"/>
            <ac:graphicFrameMk id="9" creationId="{4DB8B4F5-E0B7-5312-A501-6A9CCBA89372}"/>
          </ac:graphicFrameMkLst>
        </pc:graphicFrameChg>
        <pc:graphicFrameChg chg="del">
          <ac:chgData name="Suparna Biswas" userId="6400250136300666" providerId="LiveId" clId="{76A588F5-BF01-4670-8F5E-5A89CD424E6B}" dt="2024-03-30T08:30:01.720" v="3094" actId="478"/>
          <ac:graphicFrameMkLst>
            <pc:docMk/>
            <pc:sldMk cId="1421666894" sldId="339"/>
            <ac:graphicFrameMk id="10" creationId="{F59FA37E-FA6E-29FE-8B3D-00486B2DF244}"/>
          </ac:graphicFrameMkLst>
        </pc:graphicFrameChg>
        <pc:graphicFrameChg chg="add mod">
          <ac:chgData name="Suparna Biswas" userId="6400250136300666" providerId="LiveId" clId="{76A588F5-BF01-4670-8F5E-5A89CD424E6B}" dt="2024-03-30T08:30:28.156" v="3101" actId="14100"/>
          <ac:graphicFrameMkLst>
            <pc:docMk/>
            <pc:sldMk cId="1421666894" sldId="339"/>
            <ac:graphicFrameMk id="11" creationId="{FE4C660A-1322-E12A-5639-54400A7BBF0E}"/>
          </ac:graphicFrameMkLst>
        </pc:graphicFrameChg>
        <pc:graphicFrameChg chg="add mod">
          <ac:chgData name="Suparna Biswas" userId="6400250136300666" providerId="LiveId" clId="{76A588F5-BF01-4670-8F5E-5A89CD424E6B}" dt="2024-03-30T08:30:20.703" v="3099" actId="14100"/>
          <ac:graphicFrameMkLst>
            <pc:docMk/>
            <pc:sldMk cId="1421666894" sldId="339"/>
            <ac:graphicFrameMk id="12" creationId="{4781E221-EAA0-2D7E-A7B1-394955D76B32}"/>
          </ac:graphicFrameMkLst>
        </pc:graphicFrameChg>
        <pc:graphicFrameChg chg="add del mod">
          <ac:chgData name="Suparna Biswas" userId="6400250136300666" providerId="LiveId" clId="{76A588F5-BF01-4670-8F5E-5A89CD424E6B}" dt="2024-03-30T09:54:14.600" v="3367" actId="478"/>
          <ac:graphicFrameMkLst>
            <pc:docMk/>
            <pc:sldMk cId="1421666894" sldId="339"/>
            <ac:graphicFrameMk id="13" creationId="{DA74F7FF-3C6D-1BDF-A760-16F5C2E59C97}"/>
          </ac:graphicFrameMkLst>
        </pc:graphicFrameChg>
        <pc:graphicFrameChg chg="del">
          <ac:chgData name="Suparna Biswas" userId="6400250136300666" providerId="LiveId" clId="{76A588F5-BF01-4670-8F5E-5A89CD424E6B}" dt="2024-03-30T08:40:13.028" v="3186" actId="478"/>
          <ac:graphicFrameMkLst>
            <pc:docMk/>
            <pc:sldMk cId="1421666894" sldId="339"/>
            <ac:graphicFrameMk id="14" creationId="{5B4CFF65-F1D4-6258-FA6A-545C4F263B3F}"/>
          </ac:graphicFrameMkLst>
        </pc:graphicFrameChg>
        <pc:graphicFrameChg chg="add del mod">
          <ac:chgData name="Suparna Biswas" userId="6400250136300666" providerId="LiveId" clId="{76A588F5-BF01-4670-8F5E-5A89CD424E6B}" dt="2024-03-30T09:54:16.350" v="3368" actId="478"/>
          <ac:graphicFrameMkLst>
            <pc:docMk/>
            <pc:sldMk cId="1421666894" sldId="339"/>
            <ac:graphicFrameMk id="15" creationId="{0EDA3085-E2A5-3B23-F5DC-7EAD1E9E79CC}"/>
          </ac:graphicFrameMkLst>
        </pc:graphicFrameChg>
        <pc:graphicFrameChg chg="add del mod">
          <ac:chgData name="Suparna Biswas" userId="6400250136300666" providerId="LiveId" clId="{76A588F5-BF01-4670-8F5E-5A89CD424E6B}" dt="2024-03-30T09:54:07.081" v="3364" actId="478"/>
          <ac:graphicFrameMkLst>
            <pc:docMk/>
            <pc:sldMk cId="1421666894" sldId="339"/>
            <ac:graphicFrameMk id="16" creationId="{30E456F9-E976-B937-34FC-FB41AF6FEB01}"/>
          </ac:graphicFrameMkLst>
        </pc:graphicFrameChg>
        <pc:graphicFrameChg chg="add del mod">
          <ac:chgData name="Suparna Biswas" userId="6400250136300666" providerId="LiveId" clId="{76A588F5-BF01-4670-8F5E-5A89CD424E6B}" dt="2024-03-30T09:54:10.941" v="3365" actId="478"/>
          <ac:graphicFrameMkLst>
            <pc:docMk/>
            <pc:sldMk cId="1421666894" sldId="339"/>
            <ac:graphicFrameMk id="17" creationId="{186E10D1-4A86-DA2C-CE0C-DA1A3F6F2622}"/>
          </ac:graphicFrameMkLst>
        </pc:graphicFrameChg>
        <pc:graphicFrameChg chg="del">
          <ac:chgData name="Suparna Biswas" userId="6400250136300666" providerId="LiveId" clId="{76A588F5-BF01-4670-8F5E-5A89CD424E6B}" dt="2024-03-30T08:45:08.460" v="3232" actId="478"/>
          <ac:graphicFrameMkLst>
            <pc:docMk/>
            <pc:sldMk cId="1421666894" sldId="339"/>
            <ac:graphicFrameMk id="18" creationId="{35794C25-9892-BF7B-E779-995D5DDDD810}"/>
          </ac:graphicFrameMkLst>
        </pc:graphicFrameChg>
        <pc:graphicFrameChg chg="del">
          <ac:chgData name="Suparna Biswas" userId="6400250136300666" providerId="LiveId" clId="{76A588F5-BF01-4670-8F5E-5A89CD424E6B}" dt="2024-03-30T08:45:05.924" v="3231" actId="478"/>
          <ac:graphicFrameMkLst>
            <pc:docMk/>
            <pc:sldMk cId="1421666894" sldId="339"/>
            <ac:graphicFrameMk id="19" creationId="{769FD73D-79F7-4FE3-3ADA-EB12889950EB}"/>
          </ac:graphicFrameMkLst>
        </pc:graphicFrameChg>
        <pc:graphicFrameChg chg="add del mod modGraphic">
          <ac:chgData name="Suparna Biswas" userId="6400250136300666" providerId="LiveId" clId="{76A588F5-BF01-4670-8F5E-5A89CD424E6B}" dt="2024-03-30T10:05:17.283" v="3493" actId="478"/>
          <ac:graphicFrameMkLst>
            <pc:docMk/>
            <pc:sldMk cId="1421666894" sldId="339"/>
            <ac:graphicFrameMk id="20" creationId="{BDC2F67D-D449-88F3-3C34-FC072036EB64}"/>
          </ac:graphicFrameMkLst>
        </pc:graphicFrameChg>
        <pc:graphicFrameChg chg="del">
          <ac:chgData name="Suparna Biswas" userId="6400250136300666" providerId="LiveId" clId="{76A588F5-BF01-4670-8F5E-5A89CD424E6B}" dt="2024-03-30T08:40:13.028" v="3186" actId="478"/>
          <ac:graphicFrameMkLst>
            <pc:docMk/>
            <pc:sldMk cId="1421666894" sldId="339"/>
            <ac:graphicFrameMk id="21" creationId="{E8E3CED5-480D-B31E-42EC-7D539F2231A1}"/>
          </ac:graphicFrameMkLst>
        </pc:graphicFrameChg>
        <pc:graphicFrameChg chg="add del mod modGraphic">
          <ac:chgData name="Suparna Biswas" userId="6400250136300666" providerId="LiveId" clId="{76A588F5-BF01-4670-8F5E-5A89CD424E6B}" dt="2024-03-30T10:05:17.283" v="3493" actId="478"/>
          <ac:graphicFrameMkLst>
            <pc:docMk/>
            <pc:sldMk cId="1421666894" sldId="339"/>
            <ac:graphicFrameMk id="22" creationId="{B99E36FC-F7DB-F33A-E917-0FBE3C2091BB}"/>
          </ac:graphicFrameMkLst>
        </pc:graphicFrameChg>
        <pc:graphicFrameChg chg="add del mod">
          <ac:chgData name="Suparna Biswas" userId="6400250136300666" providerId="LiveId" clId="{76A588F5-BF01-4670-8F5E-5A89CD424E6B}" dt="2024-03-30T10:05:17.283" v="3493" actId="478"/>
          <ac:graphicFrameMkLst>
            <pc:docMk/>
            <pc:sldMk cId="1421666894" sldId="339"/>
            <ac:graphicFrameMk id="23" creationId="{2F06CBA4-0433-C0E9-1DA0-8A9B26B90FB4}"/>
          </ac:graphicFrameMkLst>
        </pc:graphicFrameChg>
        <pc:graphicFrameChg chg="add mod">
          <ac:chgData name="Suparna Biswas" userId="6400250136300666" providerId="LiveId" clId="{76A588F5-BF01-4670-8F5E-5A89CD424E6B}" dt="2024-03-30T10:05:18.145" v="3494"/>
          <ac:graphicFrameMkLst>
            <pc:docMk/>
            <pc:sldMk cId="1421666894" sldId="339"/>
            <ac:graphicFrameMk id="24" creationId="{E37F77E0-8F6B-9CFE-4D9B-2EEB1B03E935}"/>
          </ac:graphicFrameMkLst>
        </pc:graphicFrameChg>
        <pc:graphicFrameChg chg="add mod">
          <ac:chgData name="Suparna Biswas" userId="6400250136300666" providerId="LiveId" clId="{76A588F5-BF01-4670-8F5E-5A89CD424E6B}" dt="2024-03-30T10:05:18.145" v="3494"/>
          <ac:graphicFrameMkLst>
            <pc:docMk/>
            <pc:sldMk cId="1421666894" sldId="339"/>
            <ac:graphicFrameMk id="25" creationId="{E281494E-E213-DC06-8803-8AAAF2B0658F}"/>
          </ac:graphicFrameMkLst>
        </pc:graphicFrameChg>
        <pc:graphicFrameChg chg="add mod">
          <ac:chgData name="Suparna Biswas" userId="6400250136300666" providerId="LiveId" clId="{76A588F5-BF01-4670-8F5E-5A89CD424E6B}" dt="2024-03-30T10:05:18.145" v="3494"/>
          <ac:graphicFrameMkLst>
            <pc:docMk/>
            <pc:sldMk cId="1421666894" sldId="339"/>
            <ac:graphicFrameMk id="26" creationId="{5ADFC94D-0E5C-31D6-E4E1-2250854F552E}"/>
          </ac:graphicFrameMkLst>
        </pc:graphicFrameChg>
        <pc:graphicFrameChg chg="add mod">
          <ac:chgData name="Suparna Biswas" userId="6400250136300666" providerId="LiveId" clId="{76A588F5-BF01-4670-8F5E-5A89CD424E6B}" dt="2024-03-30T10:05:18.145" v="3494"/>
          <ac:graphicFrameMkLst>
            <pc:docMk/>
            <pc:sldMk cId="1421666894" sldId="339"/>
            <ac:graphicFrameMk id="27" creationId="{84375890-FE32-B8BB-C273-4F9FC7A95C69}"/>
          </ac:graphicFrameMkLst>
        </pc:graphicFrameChg>
        <pc:graphicFrameChg chg="del">
          <ac:chgData name="Suparna Biswas" userId="6400250136300666" providerId="LiveId" clId="{76A588F5-BF01-4670-8F5E-5A89CD424E6B}" dt="2024-03-30T09:50:21.899" v="3329" actId="478"/>
          <ac:graphicFrameMkLst>
            <pc:docMk/>
            <pc:sldMk cId="1421666894" sldId="339"/>
            <ac:graphicFrameMk id="28" creationId="{21080184-738D-2228-1588-DABF39DC0F0A}"/>
          </ac:graphicFrameMkLst>
        </pc:graphicFrameChg>
        <pc:graphicFrameChg chg="del">
          <ac:chgData name="Suparna Biswas" userId="6400250136300666" providerId="LiveId" clId="{76A588F5-BF01-4670-8F5E-5A89CD424E6B}" dt="2024-03-30T09:50:21.899" v="3329" actId="478"/>
          <ac:graphicFrameMkLst>
            <pc:docMk/>
            <pc:sldMk cId="1421666894" sldId="339"/>
            <ac:graphicFrameMk id="29" creationId="{FC31F657-56A4-A443-E4D8-BE34A042E1A2}"/>
          </ac:graphicFrameMkLst>
        </pc:graphicFrameChg>
        <pc:graphicFrameChg chg="del">
          <ac:chgData name="Suparna Biswas" userId="6400250136300666" providerId="LiveId" clId="{76A588F5-BF01-4670-8F5E-5A89CD424E6B}" dt="2024-03-30T07:59:32.198" v="2987" actId="478"/>
          <ac:graphicFrameMkLst>
            <pc:docMk/>
            <pc:sldMk cId="1421666894" sldId="339"/>
            <ac:graphicFrameMk id="34" creationId="{5DD7D7E7-6ED4-C946-AED6-D704659BAB57}"/>
          </ac:graphicFrameMkLst>
        </pc:graphicFrameChg>
        <pc:graphicFrameChg chg="del">
          <ac:chgData name="Suparna Biswas" userId="6400250136300666" providerId="LiveId" clId="{76A588F5-BF01-4670-8F5E-5A89CD424E6B}" dt="2024-03-30T09:54:18.267" v="3369" actId="478"/>
          <ac:graphicFrameMkLst>
            <pc:docMk/>
            <pc:sldMk cId="1421666894" sldId="339"/>
            <ac:graphicFrameMk id="36" creationId="{52AF4808-4555-82DF-B653-170FC394F335}"/>
          </ac:graphicFrameMkLst>
        </pc:graphicFrameChg>
        <pc:graphicFrameChg chg="del">
          <ac:chgData name="Suparna Biswas" userId="6400250136300666" providerId="LiveId" clId="{76A588F5-BF01-4670-8F5E-5A89CD424E6B}" dt="2024-03-30T09:54:19.555" v="3370" actId="478"/>
          <ac:graphicFrameMkLst>
            <pc:docMk/>
            <pc:sldMk cId="1421666894" sldId="339"/>
            <ac:graphicFrameMk id="37" creationId="{0EE4A623-6A81-4FD6-EFED-193407B28C9D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1421666894" sldId="339"/>
            <ac:picMk id="6" creationId="{5F0FA55E-C674-ACBE-AB44-E71E9E5211BF}"/>
          </ac:picMkLst>
        </pc:picChg>
      </pc:sldChg>
      <pc:sldChg chg="addSp delSp modSp del mod modTransition modAnim">
        <pc:chgData name="Suparna Biswas" userId="6400250136300666" providerId="LiveId" clId="{76A588F5-BF01-4670-8F5E-5A89CD424E6B}" dt="2024-03-30T10:12:33.310" v="3540" actId="47"/>
        <pc:sldMkLst>
          <pc:docMk/>
          <pc:sldMk cId="2830376441" sldId="340"/>
        </pc:sldMkLst>
        <pc:graphicFrameChg chg="del">
          <ac:chgData name="Suparna Biswas" userId="6400250136300666" providerId="LiveId" clId="{76A588F5-BF01-4670-8F5E-5A89CD424E6B}" dt="2024-03-30T08:01:57.920" v="3022" actId="478"/>
          <ac:graphicFrameMkLst>
            <pc:docMk/>
            <pc:sldMk cId="2830376441" sldId="340"/>
            <ac:graphicFrameMk id="2" creationId="{A3D61C15-FFC5-5598-C278-E9405531A9A9}"/>
          </ac:graphicFrameMkLst>
        </pc:graphicFrameChg>
        <pc:graphicFrameChg chg="del">
          <ac:chgData name="Suparna Biswas" userId="6400250136300666" providerId="LiveId" clId="{76A588F5-BF01-4670-8F5E-5A89CD424E6B}" dt="2024-03-30T10:05:08.809" v="3491" actId="478"/>
          <ac:graphicFrameMkLst>
            <pc:docMk/>
            <pc:sldMk cId="2830376441" sldId="340"/>
            <ac:graphicFrameMk id="3" creationId="{B6BD9314-A80E-B210-1B21-4760030B7F2F}"/>
          </ac:graphicFrameMkLst>
        </pc:graphicFrameChg>
        <pc:graphicFrameChg chg="del">
          <ac:chgData name="Suparna Biswas" userId="6400250136300666" providerId="LiveId" clId="{76A588F5-BF01-4670-8F5E-5A89CD424E6B}" dt="2024-03-30T08:32:03.967" v="3117" actId="478"/>
          <ac:graphicFrameMkLst>
            <pc:docMk/>
            <pc:sldMk cId="2830376441" sldId="340"/>
            <ac:graphicFrameMk id="4" creationId="{4457D7CF-4B87-A2A5-43B1-7EC63A1DDDB7}"/>
          </ac:graphicFrameMkLst>
        </pc:graphicFrameChg>
        <pc:graphicFrameChg chg="del">
          <ac:chgData name="Suparna Biswas" userId="6400250136300666" providerId="LiveId" clId="{76A588F5-BF01-4670-8F5E-5A89CD424E6B}" dt="2024-03-30T08:32:03.967" v="3117" actId="478"/>
          <ac:graphicFrameMkLst>
            <pc:docMk/>
            <pc:sldMk cId="2830376441" sldId="340"/>
            <ac:graphicFrameMk id="5" creationId="{C37729D5-0450-DF4B-B045-352FCEA191AE}"/>
          </ac:graphicFrameMkLst>
        </pc:graphicFrameChg>
        <pc:graphicFrameChg chg="del">
          <ac:chgData name="Suparna Biswas" userId="6400250136300666" providerId="LiveId" clId="{76A588F5-BF01-4670-8F5E-5A89CD424E6B}" dt="2024-03-30T08:26:06.283" v="3055" actId="478"/>
          <ac:graphicFrameMkLst>
            <pc:docMk/>
            <pc:sldMk cId="2830376441" sldId="340"/>
            <ac:graphicFrameMk id="6" creationId="{60F432E5-6764-28AA-E3B6-CF62569E30D7}"/>
          </ac:graphicFrameMkLst>
        </pc:graphicFrameChg>
        <pc:graphicFrameChg chg="del">
          <ac:chgData name="Suparna Biswas" userId="6400250136300666" providerId="LiveId" clId="{76A588F5-BF01-4670-8F5E-5A89CD424E6B}" dt="2024-03-30T08:26:06.283" v="3055" actId="478"/>
          <ac:graphicFrameMkLst>
            <pc:docMk/>
            <pc:sldMk cId="2830376441" sldId="340"/>
            <ac:graphicFrameMk id="7" creationId="{FFEE446B-DEF0-E9DA-A082-4E6143D53BAF}"/>
          </ac:graphicFrameMkLst>
        </pc:graphicFrameChg>
        <pc:graphicFrameChg chg="add del mod modGraphic">
          <ac:chgData name="Suparna Biswas" userId="6400250136300666" providerId="LiveId" clId="{76A588F5-BF01-4670-8F5E-5A89CD424E6B}" dt="2024-03-30T10:12:28.087" v="3539" actId="478"/>
          <ac:graphicFrameMkLst>
            <pc:docMk/>
            <pc:sldMk cId="2830376441" sldId="340"/>
            <ac:graphicFrameMk id="8" creationId="{9376CCAE-8502-9160-65D7-448546275FC9}"/>
          </ac:graphicFrameMkLst>
        </pc:graphicFrameChg>
        <pc:graphicFrameChg chg="add mod">
          <ac:chgData name="Suparna Biswas" userId="6400250136300666" providerId="LiveId" clId="{76A588F5-BF01-4670-8F5E-5A89CD424E6B}" dt="2024-03-30T08:01:58.508" v="3023"/>
          <ac:graphicFrameMkLst>
            <pc:docMk/>
            <pc:sldMk cId="2830376441" sldId="340"/>
            <ac:graphicFrameMk id="9" creationId="{30A0749B-E616-9864-A2B3-04C002A3F4AE}"/>
          </ac:graphicFrameMkLst>
        </pc:graphicFrameChg>
        <pc:graphicFrameChg chg="add mod">
          <ac:chgData name="Suparna Biswas" userId="6400250136300666" providerId="LiveId" clId="{76A588F5-BF01-4670-8F5E-5A89CD424E6B}" dt="2024-03-30T08:26:06.383" v="3056"/>
          <ac:graphicFrameMkLst>
            <pc:docMk/>
            <pc:sldMk cId="2830376441" sldId="340"/>
            <ac:graphicFrameMk id="10" creationId="{A47C4C18-EB6C-4E18-F320-FF2C7D6AD4DD}"/>
          </ac:graphicFrameMkLst>
        </pc:graphicFrameChg>
        <pc:graphicFrameChg chg="add mod modGraphic">
          <ac:chgData name="Suparna Biswas" userId="6400250136300666" providerId="LiveId" clId="{76A588F5-BF01-4670-8F5E-5A89CD424E6B}" dt="2024-03-30T08:32:21.467" v="3121" actId="14100"/>
          <ac:graphicFrameMkLst>
            <pc:docMk/>
            <pc:sldMk cId="2830376441" sldId="340"/>
            <ac:graphicFrameMk id="11" creationId="{B28A0703-C6EF-9DB3-27CD-67D134E05B58}"/>
          </ac:graphicFrameMkLst>
        </pc:graphicFrameChg>
        <pc:graphicFrameChg chg="add mod modGraphic">
          <ac:chgData name="Suparna Biswas" userId="6400250136300666" providerId="LiveId" clId="{76A588F5-BF01-4670-8F5E-5A89CD424E6B}" dt="2024-03-30T08:32:10.830" v="3119" actId="1076"/>
          <ac:graphicFrameMkLst>
            <pc:docMk/>
            <pc:sldMk cId="2830376441" sldId="340"/>
            <ac:graphicFrameMk id="12" creationId="{9409CBBA-D13C-F1BF-A3B5-1060EB7DF089}"/>
          </ac:graphicFrameMkLst>
        </pc:graphicFrameChg>
        <pc:graphicFrameChg chg="add del mod">
          <ac:chgData name="Suparna Biswas" userId="6400250136300666" providerId="LiveId" clId="{76A588F5-BF01-4670-8F5E-5A89CD424E6B}" dt="2024-03-30T09:53:44.449" v="3359" actId="478"/>
          <ac:graphicFrameMkLst>
            <pc:docMk/>
            <pc:sldMk cId="2830376441" sldId="340"/>
            <ac:graphicFrameMk id="13" creationId="{E76F8C81-B44F-3546-74F9-B1D55C7C6727}"/>
          </ac:graphicFrameMkLst>
        </pc:graphicFrameChg>
        <pc:graphicFrameChg chg="del">
          <ac:chgData name="Suparna Biswas" userId="6400250136300666" providerId="LiveId" clId="{76A588F5-BF01-4670-8F5E-5A89CD424E6B}" dt="2024-03-30T08:40:05.946" v="3184" actId="478"/>
          <ac:graphicFrameMkLst>
            <pc:docMk/>
            <pc:sldMk cId="2830376441" sldId="340"/>
            <ac:graphicFrameMk id="14" creationId="{7A569028-914A-24C2-4D65-89C164314E3A}"/>
          </ac:graphicFrameMkLst>
        </pc:graphicFrameChg>
        <pc:graphicFrameChg chg="add del mod">
          <ac:chgData name="Suparna Biswas" userId="6400250136300666" providerId="LiveId" clId="{76A588F5-BF01-4670-8F5E-5A89CD424E6B}" dt="2024-03-30T09:53:42.564" v="3358" actId="478"/>
          <ac:graphicFrameMkLst>
            <pc:docMk/>
            <pc:sldMk cId="2830376441" sldId="340"/>
            <ac:graphicFrameMk id="15" creationId="{C0153202-A3E4-4C41-3CAB-EA8FD38A8F66}"/>
          </ac:graphicFrameMkLst>
        </pc:graphicFrameChg>
        <pc:graphicFrameChg chg="add del mod">
          <ac:chgData name="Suparna Biswas" userId="6400250136300666" providerId="LiveId" clId="{76A588F5-BF01-4670-8F5E-5A89CD424E6B}" dt="2024-03-30T09:53:49.403" v="3362" actId="478"/>
          <ac:graphicFrameMkLst>
            <pc:docMk/>
            <pc:sldMk cId="2830376441" sldId="340"/>
            <ac:graphicFrameMk id="16" creationId="{63ABA190-CDCE-ED54-05A5-ED41DD7CB728}"/>
          </ac:graphicFrameMkLst>
        </pc:graphicFrameChg>
        <pc:graphicFrameChg chg="add del mod">
          <ac:chgData name="Suparna Biswas" userId="6400250136300666" providerId="LiveId" clId="{76A588F5-BF01-4670-8F5E-5A89CD424E6B}" dt="2024-03-30T09:53:50.789" v="3363" actId="478"/>
          <ac:graphicFrameMkLst>
            <pc:docMk/>
            <pc:sldMk cId="2830376441" sldId="340"/>
            <ac:graphicFrameMk id="17" creationId="{80947AA1-AF89-BD17-77E6-26B23C51AABB}"/>
          </ac:graphicFrameMkLst>
        </pc:graphicFrameChg>
        <pc:graphicFrameChg chg="del">
          <ac:chgData name="Suparna Biswas" userId="6400250136300666" providerId="LiveId" clId="{76A588F5-BF01-4670-8F5E-5A89CD424E6B}" dt="2024-03-30T08:45:13.464" v="3234" actId="478"/>
          <ac:graphicFrameMkLst>
            <pc:docMk/>
            <pc:sldMk cId="2830376441" sldId="340"/>
            <ac:graphicFrameMk id="18" creationId="{EA2062AD-028A-586A-59A0-F7192085BD67}"/>
          </ac:graphicFrameMkLst>
        </pc:graphicFrameChg>
        <pc:graphicFrameChg chg="del">
          <ac:chgData name="Suparna Biswas" userId="6400250136300666" providerId="LiveId" clId="{76A588F5-BF01-4670-8F5E-5A89CD424E6B}" dt="2024-03-30T08:45:15.755" v="3235" actId="478"/>
          <ac:graphicFrameMkLst>
            <pc:docMk/>
            <pc:sldMk cId="2830376441" sldId="340"/>
            <ac:graphicFrameMk id="19" creationId="{3C262D3C-F010-C1F1-0394-B68B22D4308C}"/>
          </ac:graphicFrameMkLst>
        </pc:graphicFrameChg>
        <pc:graphicFrameChg chg="add mod">
          <ac:chgData name="Suparna Biswas" userId="6400250136300666" providerId="LiveId" clId="{76A588F5-BF01-4670-8F5E-5A89CD424E6B}" dt="2024-03-30T10:05:09.486" v="3492"/>
          <ac:graphicFrameMkLst>
            <pc:docMk/>
            <pc:sldMk cId="2830376441" sldId="340"/>
            <ac:graphicFrameMk id="20" creationId="{3F7D5379-3A76-E46A-91B7-C5C105A1C9D3}"/>
          </ac:graphicFrameMkLst>
        </pc:graphicFrameChg>
        <pc:graphicFrameChg chg="del">
          <ac:chgData name="Suparna Biswas" userId="6400250136300666" providerId="LiveId" clId="{76A588F5-BF01-4670-8F5E-5A89CD424E6B}" dt="2024-03-30T08:40:05.946" v="3184" actId="478"/>
          <ac:graphicFrameMkLst>
            <pc:docMk/>
            <pc:sldMk cId="2830376441" sldId="340"/>
            <ac:graphicFrameMk id="21" creationId="{857926DF-B4B4-AC2A-C941-C9677BEED427}"/>
          </ac:graphicFrameMkLst>
        </pc:graphicFrameChg>
        <pc:graphicFrameChg chg="add mod">
          <ac:chgData name="Suparna Biswas" userId="6400250136300666" providerId="LiveId" clId="{76A588F5-BF01-4670-8F5E-5A89CD424E6B}" dt="2024-03-30T10:05:09.486" v="3492"/>
          <ac:graphicFrameMkLst>
            <pc:docMk/>
            <pc:sldMk cId="2830376441" sldId="340"/>
            <ac:graphicFrameMk id="22" creationId="{C5B9FC82-AABA-2751-44D7-0A8227549945}"/>
          </ac:graphicFrameMkLst>
        </pc:graphicFrameChg>
        <pc:graphicFrameChg chg="add mod">
          <ac:chgData name="Suparna Biswas" userId="6400250136300666" providerId="LiveId" clId="{76A588F5-BF01-4670-8F5E-5A89CD424E6B}" dt="2024-03-30T10:05:09.486" v="3492"/>
          <ac:graphicFrameMkLst>
            <pc:docMk/>
            <pc:sldMk cId="2830376441" sldId="340"/>
            <ac:graphicFrameMk id="23" creationId="{93C10B2F-6321-EB04-698A-56DE39848F49}"/>
          </ac:graphicFrameMkLst>
        </pc:graphicFrameChg>
        <pc:graphicFrameChg chg="add mod">
          <ac:chgData name="Suparna Biswas" userId="6400250136300666" providerId="LiveId" clId="{76A588F5-BF01-4670-8F5E-5A89CD424E6B}" dt="2024-03-30T10:05:09.486" v="3492"/>
          <ac:graphicFrameMkLst>
            <pc:docMk/>
            <pc:sldMk cId="2830376441" sldId="340"/>
            <ac:graphicFrameMk id="24" creationId="{CF6909B2-CE4F-4338-9C2D-7E22CF8F6E55}"/>
          </ac:graphicFrameMkLst>
        </pc:graphicFrameChg>
        <pc:graphicFrameChg chg="del">
          <ac:chgData name="Suparna Biswas" userId="6400250136300666" providerId="LiveId" clId="{76A588F5-BF01-4670-8F5E-5A89CD424E6B}" dt="2024-03-30T09:50:17.201" v="3328" actId="478"/>
          <ac:graphicFrameMkLst>
            <pc:docMk/>
            <pc:sldMk cId="2830376441" sldId="340"/>
            <ac:graphicFrameMk id="28" creationId="{98F67865-8770-CBF9-98E5-E8DAB54AE145}"/>
          </ac:graphicFrameMkLst>
        </pc:graphicFrameChg>
        <pc:graphicFrameChg chg="del">
          <ac:chgData name="Suparna Biswas" userId="6400250136300666" providerId="LiveId" clId="{76A588F5-BF01-4670-8F5E-5A89CD424E6B}" dt="2024-03-30T09:50:17.201" v="3328" actId="478"/>
          <ac:graphicFrameMkLst>
            <pc:docMk/>
            <pc:sldMk cId="2830376441" sldId="340"/>
            <ac:graphicFrameMk id="29" creationId="{A415F4E4-FA19-8452-D347-81C0D7499876}"/>
          </ac:graphicFrameMkLst>
        </pc:graphicFrameChg>
        <pc:graphicFrameChg chg="del">
          <ac:chgData name="Suparna Biswas" userId="6400250136300666" providerId="LiveId" clId="{76A588F5-BF01-4670-8F5E-5A89CD424E6B}" dt="2024-03-30T07:59:17.976" v="2985" actId="478"/>
          <ac:graphicFrameMkLst>
            <pc:docMk/>
            <pc:sldMk cId="2830376441" sldId="340"/>
            <ac:graphicFrameMk id="34" creationId="{C9E69DA9-9AAA-F9D4-85F4-8CA84A505FA2}"/>
          </ac:graphicFrameMkLst>
        </pc:graphicFrameChg>
        <pc:graphicFrameChg chg="del">
          <ac:chgData name="Suparna Biswas" userId="6400250136300666" providerId="LiveId" clId="{76A588F5-BF01-4670-8F5E-5A89CD424E6B}" dt="2024-03-30T09:53:46.356" v="3360" actId="478"/>
          <ac:graphicFrameMkLst>
            <pc:docMk/>
            <pc:sldMk cId="2830376441" sldId="340"/>
            <ac:graphicFrameMk id="36" creationId="{B9EF1870-027B-7C3A-E369-D4AA6FAA9373}"/>
          </ac:graphicFrameMkLst>
        </pc:graphicFrameChg>
        <pc:graphicFrameChg chg="del">
          <ac:chgData name="Suparna Biswas" userId="6400250136300666" providerId="LiveId" clId="{76A588F5-BF01-4670-8F5E-5A89CD424E6B}" dt="2024-03-30T09:53:47.849" v="3361" actId="478"/>
          <ac:graphicFrameMkLst>
            <pc:docMk/>
            <pc:sldMk cId="2830376441" sldId="340"/>
            <ac:graphicFrameMk id="37" creationId="{ADDFA529-3B9E-A5AD-3437-8213C734A07F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2830376441" sldId="340"/>
            <ac:picMk id="8" creationId="{1291A4E3-E916-B68D-B46B-9F5534BDAAE9}"/>
          </ac:picMkLst>
        </pc:picChg>
      </pc:sldChg>
      <pc:sldChg chg="addSp delSp modSp del mod modTransition modAnim">
        <pc:chgData name="Suparna Biswas" userId="6400250136300666" providerId="LiveId" clId="{76A588F5-BF01-4670-8F5E-5A89CD424E6B}" dt="2024-03-30T10:51:16.557" v="3762" actId="47"/>
        <pc:sldMkLst>
          <pc:docMk/>
          <pc:sldMk cId="1708284545" sldId="341"/>
        </pc:sldMkLst>
        <pc:graphicFrameChg chg="del">
          <ac:chgData name="Suparna Biswas" userId="6400250136300666" providerId="LiveId" clId="{76A588F5-BF01-4670-8F5E-5A89CD424E6B}" dt="2024-03-30T08:02:03.647" v="3024" actId="478"/>
          <ac:graphicFrameMkLst>
            <pc:docMk/>
            <pc:sldMk cId="1708284545" sldId="341"/>
            <ac:graphicFrameMk id="2" creationId="{02C9DDA9-742F-43F8-C391-E3A491013ED1}"/>
          </ac:graphicFrameMkLst>
        </pc:graphicFrameChg>
        <pc:graphicFrameChg chg="del">
          <ac:chgData name="Suparna Biswas" userId="6400250136300666" providerId="LiveId" clId="{76A588F5-BF01-4670-8F5E-5A89CD424E6B}" dt="2024-03-30T10:05:03.705" v="3489" actId="478"/>
          <ac:graphicFrameMkLst>
            <pc:docMk/>
            <pc:sldMk cId="1708284545" sldId="341"/>
            <ac:graphicFrameMk id="3" creationId="{5AB1DCEB-8384-161E-6D9B-0A16E6F89010}"/>
          </ac:graphicFrameMkLst>
        </pc:graphicFrameChg>
        <pc:graphicFrameChg chg="del">
          <ac:chgData name="Suparna Biswas" userId="6400250136300666" providerId="LiveId" clId="{76A588F5-BF01-4670-8F5E-5A89CD424E6B}" dt="2024-03-30T08:32:32.668" v="3122" actId="478"/>
          <ac:graphicFrameMkLst>
            <pc:docMk/>
            <pc:sldMk cId="1708284545" sldId="341"/>
            <ac:graphicFrameMk id="4" creationId="{95F0F1CD-F250-5AEE-2067-453AB92AA3A3}"/>
          </ac:graphicFrameMkLst>
        </pc:graphicFrameChg>
        <pc:graphicFrameChg chg="del">
          <ac:chgData name="Suparna Biswas" userId="6400250136300666" providerId="LiveId" clId="{76A588F5-BF01-4670-8F5E-5A89CD424E6B}" dt="2024-03-30T08:32:34.239" v="3123" actId="478"/>
          <ac:graphicFrameMkLst>
            <pc:docMk/>
            <pc:sldMk cId="1708284545" sldId="341"/>
            <ac:graphicFrameMk id="5" creationId="{8DF70C60-4927-9B1A-B684-B727D3299278}"/>
          </ac:graphicFrameMkLst>
        </pc:graphicFrameChg>
        <pc:graphicFrameChg chg="del">
          <ac:chgData name="Suparna Biswas" userId="6400250136300666" providerId="LiveId" clId="{76A588F5-BF01-4670-8F5E-5A89CD424E6B}" dt="2024-03-30T07:58:06.757" v="2973" actId="478"/>
          <ac:graphicFrameMkLst>
            <pc:docMk/>
            <pc:sldMk cId="1708284545" sldId="341"/>
            <ac:graphicFrameMk id="6" creationId="{CC20E630-5029-937C-AB1E-13AC266C44DD}"/>
          </ac:graphicFrameMkLst>
        </pc:graphicFrameChg>
        <pc:graphicFrameChg chg="del">
          <ac:chgData name="Suparna Biswas" userId="6400250136300666" providerId="LiveId" clId="{76A588F5-BF01-4670-8F5E-5A89CD424E6B}" dt="2024-03-30T08:26:12.598" v="3057" actId="478"/>
          <ac:graphicFrameMkLst>
            <pc:docMk/>
            <pc:sldMk cId="1708284545" sldId="341"/>
            <ac:graphicFrameMk id="7" creationId="{089E3C70-903C-E195-165C-9549A388F9CD}"/>
          </ac:graphicFrameMkLst>
        </pc:graphicFrameChg>
        <pc:graphicFrameChg chg="del">
          <ac:chgData name="Suparna Biswas" userId="6400250136300666" providerId="LiveId" clId="{76A588F5-BF01-4670-8F5E-5A89CD424E6B}" dt="2024-03-30T08:26:15.409" v="3058" actId="478"/>
          <ac:graphicFrameMkLst>
            <pc:docMk/>
            <pc:sldMk cId="1708284545" sldId="341"/>
            <ac:graphicFrameMk id="8" creationId="{7A2C8B0C-93A2-AD8A-C601-CE5FD1B672D3}"/>
          </ac:graphicFrameMkLst>
        </pc:graphicFrameChg>
        <pc:graphicFrameChg chg="add del mod modGraphic">
          <ac:chgData name="Suparna Biswas" userId="6400250136300666" providerId="LiveId" clId="{76A588F5-BF01-4670-8F5E-5A89CD424E6B}" dt="2024-03-30T09:57:13.954" v="3410" actId="478"/>
          <ac:graphicFrameMkLst>
            <pc:docMk/>
            <pc:sldMk cId="1708284545" sldId="341"/>
            <ac:graphicFrameMk id="9" creationId="{BB205771-46B2-A45A-0316-6C343C40B65C}"/>
          </ac:graphicFrameMkLst>
        </pc:graphicFrameChg>
        <pc:graphicFrameChg chg="add mod">
          <ac:chgData name="Suparna Biswas" userId="6400250136300666" providerId="LiveId" clId="{76A588F5-BF01-4670-8F5E-5A89CD424E6B}" dt="2024-03-30T08:02:04.500" v="3025"/>
          <ac:graphicFrameMkLst>
            <pc:docMk/>
            <pc:sldMk cId="1708284545" sldId="341"/>
            <ac:graphicFrameMk id="10" creationId="{989F0D7B-DD82-F9A5-175A-4F238452F98E}"/>
          </ac:graphicFrameMkLst>
        </pc:graphicFrameChg>
        <pc:graphicFrameChg chg="add mod">
          <ac:chgData name="Suparna Biswas" userId="6400250136300666" providerId="LiveId" clId="{76A588F5-BF01-4670-8F5E-5A89CD424E6B}" dt="2024-03-30T08:26:15.425" v="3059"/>
          <ac:graphicFrameMkLst>
            <pc:docMk/>
            <pc:sldMk cId="1708284545" sldId="341"/>
            <ac:graphicFrameMk id="11" creationId="{9E2CCDA7-DE78-3FC9-ECC0-CE2D8AFB98F3}"/>
          </ac:graphicFrameMkLst>
        </pc:graphicFrameChg>
        <pc:graphicFrameChg chg="add mod modGraphic">
          <ac:chgData name="Suparna Biswas" userId="6400250136300666" providerId="LiveId" clId="{76A588F5-BF01-4670-8F5E-5A89CD424E6B}" dt="2024-03-30T10:36:40.446" v="3678"/>
          <ac:graphicFrameMkLst>
            <pc:docMk/>
            <pc:sldMk cId="1708284545" sldId="341"/>
            <ac:graphicFrameMk id="12" creationId="{BC41BFA6-76A4-182C-8AAD-F2830EC81F38}"/>
          </ac:graphicFrameMkLst>
        </pc:graphicFrameChg>
        <pc:graphicFrameChg chg="add mod modGraphic">
          <ac:chgData name="Suparna Biswas" userId="6400250136300666" providerId="LiveId" clId="{76A588F5-BF01-4670-8F5E-5A89CD424E6B}" dt="2024-03-30T10:36:08.874" v="3674"/>
          <ac:graphicFrameMkLst>
            <pc:docMk/>
            <pc:sldMk cId="1708284545" sldId="341"/>
            <ac:graphicFrameMk id="13" creationId="{676DEC0A-65AC-0EE5-1B67-7DC1433994F4}"/>
          </ac:graphicFrameMkLst>
        </pc:graphicFrameChg>
        <pc:graphicFrameChg chg="del">
          <ac:chgData name="Suparna Biswas" userId="6400250136300666" providerId="LiveId" clId="{76A588F5-BF01-4670-8F5E-5A89CD424E6B}" dt="2024-03-30T08:36:18.328" v="3175" actId="478"/>
          <ac:graphicFrameMkLst>
            <pc:docMk/>
            <pc:sldMk cId="1708284545" sldId="341"/>
            <ac:graphicFrameMk id="14" creationId="{5D253656-DFC2-F670-F673-A1570F866A99}"/>
          </ac:graphicFrameMkLst>
        </pc:graphicFrameChg>
        <pc:graphicFrameChg chg="add del mod modGraphic">
          <ac:chgData name="Suparna Biswas" userId="6400250136300666" providerId="LiveId" clId="{76A588F5-BF01-4670-8F5E-5A89CD424E6B}" dt="2024-03-30T10:19:39.054" v="3597" actId="478"/>
          <ac:graphicFrameMkLst>
            <pc:docMk/>
            <pc:sldMk cId="1708284545" sldId="341"/>
            <ac:graphicFrameMk id="15" creationId="{504EA8FD-B5D2-639A-B8DA-900585BE8657}"/>
          </ac:graphicFrameMkLst>
        </pc:graphicFrameChg>
        <pc:graphicFrameChg chg="add del mod modGraphic">
          <ac:chgData name="Suparna Biswas" userId="6400250136300666" providerId="LiveId" clId="{76A588F5-BF01-4670-8F5E-5A89CD424E6B}" dt="2024-03-30T10:19:39.054" v="3597" actId="478"/>
          <ac:graphicFrameMkLst>
            <pc:docMk/>
            <pc:sldMk cId="1708284545" sldId="341"/>
            <ac:graphicFrameMk id="16" creationId="{E8D089CC-74D3-0108-C0D1-A7689ADBB6AD}"/>
          </ac:graphicFrameMkLst>
        </pc:graphicFrameChg>
        <pc:graphicFrameChg chg="add del mod">
          <ac:chgData name="Suparna Biswas" userId="6400250136300666" providerId="LiveId" clId="{76A588F5-BF01-4670-8F5E-5A89CD424E6B}" dt="2024-03-30T09:53:07.356" v="3351" actId="478"/>
          <ac:graphicFrameMkLst>
            <pc:docMk/>
            <pc:sldMk cId="1708284545" sldId="341"/>
            <ac:graphicFrameMk id="17" creationId="{B5B08DC3-CC54-403D-77BC-6EDF2C76CB15}"/>
          </ac:graphicFrameMkLst>
        </pc:graphicFrameChg>
        <pc:graphicFrameChg chg="del">
          <ac:chgData name="Suparna Biswas" userId="6400250136300666" providerId="LiveId" clId="{76A588F5-BF01-4670-8F5E-5A89CD424E6B}" dt="2024-03-30T08:45:20.320" v="3237" actId="478"/>
          <ac:graphicFrameMkLst>
            <pc:docMk/>
            <pc:sldMk cId="1708284545" sldId="341"/>
            <ac:graphicFrameMk id="18" creationId="{4750E28B-FED0-D630-0E30-D9A9185AA9E5}"/>
          </ac:graphicFrameMkLst>
        </pc:graphicFrameChg>
        <pc:graphicFrameChg chg="del">
          <ac:chgData name="Suparna Biswas" userId="6400250136300666" providerId="LiveId" clId="{76A588F5-BF01-4670-8F5E-5A89CD424E6B}" dt="2024-03-30T08:45:23.761" v="3238" actId="478"/>
          <ac:graphicFrameMkLst>
            <pc:docMk/>
            <pc:sldMk cId="1708284545" sldId="341"/>
            <ac:graphicFrameMk id="19" creationId="{5F1A1785-06D6-F202-710E-E4DED3BB952D}"/>
          </ac:graphicFrameMkLst>
        </pc:graphicFrameChg>
        <pc:graphicFrameChg chg="add del mod">
          <ac:chgData name="Suparna Biswas" userId="6400250136300666" providerId="LiveId" clId="{76A588F5-BF01-4670-8F5E-5A89CD424E6B}" dt="2024-03-30T09:53:05.208" v="3350" actId="478"/>
          <ac:graphicFrameMkLst>
            <pc:docMk/>
            <pc:sldMk cId="1708284545" sldId="341"/>
            <ac:graphicFrameMk id="20" creationId="{53D337D9-6148-E38C-F6D2-B60208B2096D}"/>
          </ac:graphicFrameMkLst>
        </pc:graphicFrameChg>
        <pc:graphicFrameChg chg="del">
          <ac:chgData name="Suparna Biswas" userId="6400250136300666" providerId="LiveId" clId="{76A588F5-BF01-4670-8F5E-5A89CD424E6B}" dt="2024-03-30T08:36:31.389" v="3179" actId="478"/>
          <ac:graphicFrameMkLst>
            <pc:docMk/>
            <pc:sldMk cId="1708284545" sldId="341"/>
            <ac:graphicFrameMk id="21" creationId="{7682D595-9378-A959-F6EE-09F68D0B439A}"/>
          </ac:graphicFrameMkLst>
        </pc:graphicFrameChg>
        <pc:graphicFrameChg chg="add mod modGraphic">
          <ac:chgData name="Suparna Biswas" userId="6400250136300666" providerId="LiveId" clId="{76A588F5-BF01-4670-8F5E-5A89CD424E6B}" dt="2024-03-30T10:39:29.717" v="3701"/>
          <ac:graphicFrameMkLst>
            <pc:docMk/>
            <pc:sldMk cId="1708284545" sldId="341"/>
            <ac:graphicFrameMk id="22" creationId="{296FDC23-6C77-F2B4-F0E9-485B4E4CFBDA}"/>
          </ac:graphicFrameMkLst>
        </pc:graphicFrameChg>
        <pc:graphicFrameChg chg="add mod">
          <ac:chgData name="Suparna Biswas" userId="6400250136300666" providerId="LiveId" clId="{76A588F5-BF01-4670-8F5E-5A89CD424E6B}" dt="2024-03-30T10:05:05.370" v="3490"/>
          <ac:graphicFrameMkLst>
            <pc:docMk/>
            <pc:sldMk cId="1708284545" sldId="341"/>
            <ac:graphicFrameMk id="23" creationId="{9CA25E02-F357-1181-5971-E72332AFC065}"/>
          </ac:graphicFrameMkLst>
        </pc:graphicFrameChg>
        <pc:graphicFrameChg chg="add mod">
          <ac:chgData name="Suparna Biswas" userId="6400250136300666" providerId="LiveId" clId="{76A588F5-BF01-4670-8F5E-5A89CD424E6B}" dt="2024-03-30T10:05:05.370" v="3490"/>
          <ac:graphicFrameMkLst>
            <pc:docMk/>
            <pc:sldMk cId="1708284545" sldId="341"/>
            <ac:graphicFrameMk id="24" creationId="{BF71068B-5AB1-C6AE-7087-C3EEE5656FD8}"/>
          </ac:graphicFrameMkLst>
        </pc:graphicFrameChg>
        <pc:graphicFrameChg chg="add mod">
          <ac:chgData name="Suparna Biswas" userId="6400250136300666" providerId="LiveId" clId="{76A588F5-BF01-4670-8F5E-5A89CD424E6B}" dt="2024-03-30T10:05:05.370" v="3490"/>
          <ac:graphicFrameMkLst>
            <pc:docMk/>
            <pc:sldMk cId="1708284545" sldId="341"/>
            <ac:graphicFrameMk id="25" creationId="{4B6F9A3D-57CB-3336-D931-5E95588A3167}"/>
          </ac:graphicFrameMkLst>
        </pc:graphicFrameChg>
        <pc:graphicFrameChg chg="add mod">
          <ac:chgData name="Suparna Biswas" userId="6400250136300666" providerId="LiveId" clId="{76A588F5-BF01-4670-8F5E-5A89CD424E6B}" dt="2024-03-30T10:05:05.370" v="3490"/>
          <ac:graphicFrameMkLst>
            <pc:docMk/>
            <pc:sldMk cId="1708284545" sldId="341"/>
            <ac:graphicFrameMk id="26" creationId="{150F0A9F-DFE4-C7D7-465E-59C0D524367C}"/>
          </ac:graphicFrameMkLst>
        </pc:graphicFrameChg>
        <pc:graphicFrameChg chg="add mod modGraphic">
          <ac:chgData name="Suparna Biswas" userId="6400250136300666" providerId="LiveId" clId="{76A588F5-BF01-4670-8F5E-5A89CD424E6B}" dt="2024-03-30T10:39:45.316" v="3703"/>
          <ac:graphicFrameMkLst>
            <pc:docMk/>
            <pc:sldMk cId="1708284545" sldId="341"/>
            <ac:graphicFrameMk id="27" creationId="{2370CD48-88F7-09A3-192C-B59A4F62F94A}"/>
          </ac:graphicFrameMkLst>
        </pc:graphicFrameChg>
        <pc:graphicFrameChg chg="del">
          <ac:chgData name="Suparna Biswas" userId="6400250136300666" providerId="LiveId" clId="{76A588F5-BF01-4670-8F5E-5A89CD424E6B}" dt="2024-03-30T09:50:12.404" v="3327" actId="478"/>
          <ac:graphicFrameMkLst>
            <pc:docMk/>
            <pc:sldMk cId="1708284545" sldId="341"/>
            <ac:graphicFrameMk id="28" creationId="{060F86AB-6CD1-1315-AE92-E5970D54BAE5}"/>
          </ac:graphicFrameMkLst>
        </pc:graphicFrameChg>
        <pc:graphicFrameChg chg="del">
          <ac:chgData name="Suparna Biswas" userId="6400250136300666" providerId="LiveId" clId="{76A588F5-BF01-4670-8F5E-5A89CD424E6B}" dt="2024-03-30T09:50:12.404" v="3327" actId="478"/>
          <ac:graphicFrameMkLst>
            <pc:docMk/>
            <pc:sldMk cId="1708284545" sldId="341"/>
            <ac:graphicFrameMk id="29" creationId="{03EC0376-17F3-D00D-E7E4-A639B31EEA62}"/>
          </ac:graphicFrameMkLst>
        </pc:graphicFrameChg>
        <pc:graphicFrameChg chg="add mod modGraphic">
          <ac:chgData name="Suparna Biswas" userId="6400250136300666" providerId="LiveId" clId="{76A588F5-BF01-4670-8F5E-5A89CD424E6B}" dt="2024-03-30T10:39:45.316" v="3703"/>
          <ac:graphicFrameMkLst>
            <pc:docMk/>
            <pc:sldMk cId="1708284545" sldId="341"/>
            <ac:graphicFrameMk id="30" creationId="{DBA6936F-F2CB-9DBE-3B05-E581793EB571}"/>
          </ac:graphicFrameMkLst>
        </pc:graphicFrameChg>
        <pc:graphicFrameChg chg="add mod modGraphic">
          <ac:chgData name="Suparna Biswas" userId="6400250136300666" providerId="LiveId" clId="{76A588F5-BF01-4670-8F5E-5A89CD424E6B}" dt="2024-03-30T10:40:34.630" v="3714"/>
          <ac:graphicFrameMkLst>
            <pc:docMk/>
            <pc:sldMk cId="1708284545" sldId="341"/>
            <ac:graphicFrameMk id="31" creationId="{C9A3CAE8-B937-88A1-6CBA-2F122F44B627}"/>
          </ac:graphicFrameMkLst>
        </pc:graphicFrameChg>
        <pc:graphicFrameChg chg="add mod modGraphic">
          <ac:chgData name="Suparna Biswas" userId="6400250136300666" providerId="LiveId" clId="{76A588F5-BF01-4670-8F5E-5A89CD424E6B}" dt="2024-03-30T10:40:18.647" v="3712"/>
          <ac:graphicFrameMkLst>
            <pc:docMk/>
            <pc:sldMk cId="1708284545" sldId="341"/>
            <ac:graphicFrameMk id="32" creationId="{18BE521C-0687-C72F-5152-A822633327A4}"/>
          </ac:graphicFrameMkLst>
        </pc:graphicFrameChg>
        <pc:graphicFrameChg chg="add mod">
          <ac:chgData name="Suparna Biswas" userId="6400250136300666" providerId="LiveId" clId="{76A588F5-BF01-4670-8F5E-5A89CD424E6B}" dt="2024-03-30T10:30:23.143" v="3649"/>
          <ac:graphicFrameMkLst>
            <pc:docMk/>
            <pc:sldMk cId="1708284545" sldId="341"/>
            <ac:graphicFrameMk id="33" creationId="{C4F82E7E-FC35-C1D7-1798-C9E2E9B3CED8}"/>
          </ac:graphicFrameMkLst>
        </pc:graphicFrameChg>
        <pc:graphicFrameChg chg="add mod">
          <ac:chgData name="Suparna Biswas" userId="6400250136300666" providerId="LiveId" clId="{76A588F5-BF01-4670-8F5E-5A89CD424E6B}" dt="2024-03-30T10:30:23.143" v="3649"/>
          <ac:graphicFrameMkLst>
            <pc:docMk/>
            <pc:sldMk cId="1708284545" sldId="341"/>
            <ac:graphicFrameMk id="34" creationId="{7E47847B-7639-6968-C584-EF2B7C6A8BC5}"/>
          </ac:graphicFrameMkLst>
        </pc:graphicFrameChg>
        <pc:graphicFrameChg chg="del">
          <ac:chgData name="Suparna Biswas" userId="6400250136300666" providerId="LiveId" clId="{76A588F5-BF01-4670-8F5E-5A89CD424E6B}" dt="2024-03-30T09:53:17.045" v="3352" actId="478"/>
          <ac:graphicFrameMkLst>
            <pc:docMk/>
            <pc:sldMk cId="1708284545" sldId="341"/>
            <ac:graphicFrameMk id="36" creationId="{2E61B3B0-6DDE-7036-359D-9B7E9D31AF5C}"/>
          </ac:graphicFrameMkLst>
        </pc:graphicFrameChg>
        <pc:graphicFrameChg chg="del">
          <ac:chgData name="Suparna Biswas" userId="6400250136300666" providerId="LiveId" clId="{76A588F5-BF01-4670-8F5E-5A89CD424E6B}" dt="2024-03-30T09:53:18.811" v="3353" actId="478"/>
          <ac:graphicFrameMkLst>
            <pc:docMk/>
            <pc:sldMk cId="1708284545" sldId="341"/>
            <ac:graphicFrameMk id="37" creationId="{27A15C6B-756A-B1E3-7B16-99D04891AFCE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1708284545" sldId="341"/>
            <ac:picMk id="9" creationId="{BD5D76FC-6ADB-4F71-CB37-C235F1BB6AA4}"/>
          </ac:picMkLst>
        </pc:picChg>
      </pc:sldChg>
      <pc:sldChg chg="addSp delSp modSp del mod modTransition modAnim">
        <pc:chgData name="Suparna Biswas" userId="6400250136300666" providerId="LiveId" clId="{76A588F5-BF01-4670-8F5E-5A89CD424E6B}" dt="2024-03-30T10:27:39.773" v="3641" actId="47"/>
        <pc:sldMkLst>
          <pc:docMk/>
          <pc:sldMk cId="2210076302" sldId="342"/>
        </pc:sldMkLst>
        <pc:graphicFrameChg chg="del">
          <ac:chgData name="Suparna Biswas" userId="6400250136300666" providerId="LiveId" clId="{76A588F5-BF01-4670-8F5E-5A89CD424E6B}" dt="2024-03-30T08:02:08.236" v="3026" actId="478"/>
          <ac:graphicFrameMkLst>
            <pc:docMk/>
            <pc:sldMk cId="2210076302" sldId="342"/>
            <ac:graphicFrameMk id="2" creationId="{046A158F-5719-5545-CD7F-9CC70FA46185}"/>
          </ac:graphicFrameMkLst>
        </pc:graphicFrameChg>
        <pc:graphicFrameChg chg="del">
          <ac:chgData name="Suparna Biswas" userId="6400250136300666" providerId="LiveId" clId="{76A588F5-BF01-4670-8F5E-5A89CD424E6B}" dt="2024-03-30T10:04:55.487" v="3487" actId="478"/>
          <ac:graphicFrameMkLst>
            <pc:docMk/>
            <pc:sldMk cId="2210076302" sldId="342"/>
            <ac:graphicFrameMk id="3" creationId="{725743F8-6AC0-F4EF-8BFB-14C5A79B983E}"/>
          </ac:graphicFrameMkLst>
        </pc:graphicFrameChg>
        <pc:graphicFrameChg chg="del">
          <ac:chgData name="Suparna Biswas" userId="6400250136300666" providerId="LiveId" clId="{76A588F5-BF01-4670-8F5E-5A89CD424E6B}" dt="2024-03-30T08:32:39.005" v="3125" actId="478"/>
          <ac:graphicFrameMkLst>
            <pc:docMk/>
            <pc:sldMk cId="2210076302" sldId="342"/>
            <ac:graphicFrameMk id="4" creationId="{8174FDE1-B723-3580-0B2C-17D11D69315E}"/>
          </ac:graphicFrameMkLst>
        </pc:graphicFrameChg>
        <pc:graphicFrameChg chg="del">
          <ac:chgData name="Suparna Biswas" userId="6400250136300666" providerId="LiveId" clId="{76A588F5-BF01-4670-8F5E-5A89CD424E6B}" dt="2024-03-30T08:32:40.735" v="3126" actId="478"/>
          <ac:graphicFrameMkLst>
            <pc:docMk/>
            <pc:sldMk cId="2210076302" sldId="342"/>
            <ac:graphicFrameMk id="5" creationId="{99CA3AF2-4EDB-EBBE-133A-FC3A1BAFC276}"/>
          </ac:graphicFrameMkLst>
        </pc:graphicFrameChg>
        <pc:graphicFrameChg chg="del">
          <ac:chgData name="Suparna Biswas" userId="6400250136300666" providerId="LiveId" clId="{76A588F5-BF01-4670-8F5E-5A89CD424E6B}" dt="2024-03-30T07:58:25.230" v="2977" actId="478"/>
          <ac:graphicFrameMkLst>
            <pc:docMk/>
            <pc:sldMk cId="2210076302" sldId="342"/>
            <ac:graphicFrameMk id="6" creationId="{A7B639D8-ED74-D110-EAAA-9562AFA90CE9}"/>
          </ac:graphicFrameMkLst>
        </pc:graphicFrameChg>
        <pc:graphicFrameChg chg="del">
          <ac:chgData name="Suparna Biswas" userId="6400250136300666" providerId="LiveId" clId="{76A588F5-BF01-4670-8F5E-5A89CD424E6B}" dt="2024-03-30T08:34:27.039" v="3148" actId="478"/>
          <ac:graphicFrameMkLst>
            <pc:docMk/>
            <pc:sldMk cId="2210076302" sldId="342"/>
            <ac:graphicFrameMk id="7" creationId="{D92226A4-BDA4-3030-84C9-A1CCF64C985E}"/>
          </ac:graphicFrameMkLst>
        </pc:graphicFrameChg>
        <pc:graphicFrameChg chg="del">
          <ac:chgData name="Suparna Biswas" userId="6400250136300666" providerId="LiveId" clId="{76A588F5-BF01-4670-8F5E-5A89CD424E6B}" dt="2024-03-30T08:34:50.829" v="3153" actId="478"/>
          <ac:graphicFrameMkLst>
            <pc:docMk/>
            <pc:sldMk cId="2210076302" sldId="342"/>
            <ac:graphicFrameMk id="8" creationId="{4E19DB74-E4F4-56EB-D330-72D67E569F32}"/>
          </ac:graphicFrameMkLst>
        </pc:graphicFrameChg>
        <pc:graphicFrameChg chg="del">
          <ac:chgData name="Suparna Biswas" userId="6400250136300666" providerId="LiveId" clId="{76A588F5-BF01-4670-8F5E-5A89CD424E6B}" dt="2024-03-30T08:26:21.789" v="3061" actId="478"/>
          <ac:graphicFrameMkLst>
            <pc:docMk/>
            <pc:sldMk cId="2210076302" sldId="342"/>
            <ac:graphicFrameMk id="9" creationId="{FD03901B-9448-EE1F-423C-FAF675E129ED}"/>
          </ac:graphicFrameMkLst>
        </pc:graphicFrameChg>
        <pc:graphicFrameChg chg="del">
          <ac:chgData name="Suparna Biswas" userId="6400250136300666" providerId="LiveId" clId="{76A588F5-BF01-4670-8F5E-5A89CD424E6B}" dt="2024-03-30T08:26:20.671" v="3060" actId="478"/>
          <ac:graphicFrameMkLst>
            <pc:docMk/>
            <pc:sldMk cId="2210076302" sldId="342"/>
            <ac:graphicFrameMk id="10" creationId="{0FD9E443-81D8-2CB6-13F1-C4256FDE8990}"/>
          </ac:graphicFrameMkLst>
        </pc:graphicFrameChg>
        <pc:graphicFrameChg chg="add mod">
          <ac:chgData name="Suparna Biswas" userId="6400250136300666" providerId="LiveId" clId="{76A588F5-BF01-4670-8F5E-5A89CD424E6B}" dt="2024-03-30T08:02:08.910" v="3027"/>
          <ac:graphicFrameMkLst>
            <pc:docMk/>
            <pc:sldMk cId="2210076302" sldId="342"/>
            <ac:graphicFrameMk id="11" creationId="{F9B333BD-C038-37B3-F185-9E5BA1B097AF}"/>
          </ac:graphicFrameMkLst>
        </pc:graphicFrameChg>
        <pc:graphicFrameChg chg="add del mod">
          <ac:chgData name="Suparna Biswas" userId="6400250136300666" providerId="LiveId" clId="{76A588F5-BF01-4670-8F5E-5A89CD424E6B}" dt="2024-03-30T09:57:09.170" v="3408" actId="478"/>
          <ac:graphicFrameMkLst>
            <pc:docMk/>
            <pc:sldMk cId="2210076302" sldId="342"/>
            <ac:graphicFrameMk id="12" creationId="{37E60854-F7D9-7B03-EFCE-46B92809E1F9}"/>
          </ac:graphicFrameMkLst>
        </pc:graphicFrameChg>
        <pc:graphicFrameChg chg="add mod">
          <ac:chgData name="Suparna Biswas" userId="6400250136300666" providerId="LiveId" clId="{76A588F5-BF01-4670-8F5E-5A89CD424E6B}" dt="2024-03-30T08:26:22.421" v="3062"/>
          <ac:graphicFrameMkLst>
            <pc:docMk/>
            <pc:sldMk cId="2210076302" sldId="342"/>
            <ac:graphicFrameMk id="13" creationId="{8203E0B0-A59A-7EF3-9C7F-AB381A3213A6}"/>
          </ac:graphicFrameMkLst>
        </pc:graphicFrameChg>
        <pc:graphicFrameChg chg="add mod">
          <ac:chgData name="Suparna Biswas" userId="6400250136300666" providerId="LiveId" clId="{76A588F5-BF01-4670-8F5E-5A89CD424E6B}" dt="2024-03-30T08:32:41.504" v="3127"/>
          <ac:graphicFrameMkLst>
            <pc:docMk/>
            <pc:sldMk cId="2210076302" sldId="342"/>
            <ac:graphicFrameMk id="14" creationId="{73DB0C15-2AB8-C65F-90FC-2E27858AC654}"/>
          </ac:graphicFrameMkLst>
        </pc:graphicFrameChg>
        <pc:graphicFrameChg chg="add mod">
          <ac:chgData name="Suparna Biswas" userId="6400250136300666" providerId="LiveId" clId="{76A588F5-BF01-4670-8F5E-5A89CD424E6B}" dt="2024-03-30T08:32:41.504" v="3127"/>
          <ac:graphicFrameMkLst>
            <pc:docMk/>
            <pc:sldMk cId="2210076302" sldId="342"/>
            <ac:graphicFrameMk id="15" creationId="{D538733D-3786-5DC9-FD3C-F588D37FB1B0}"/>
          </ac:graphicFrameMkLst>
        </pc:graphicFrameChg>
        <pc:graphicFrameChg chg="add mod modGraphic">
          <ac:chgData name="Suparna Biswas" userId="6400250136300666" providerId="LiveId" clId="{76A588F5-BF01-4670-8F5E-5A89CD424E6B}" dt="2024-03-30T10:16:55.897" v="3564"/>
          <ac:graphicFrameMkLst>
            <pc:docMk/>
            <pc:sldMk cId="2210076302" sldId="342"/>
            <ac:graphicFrameMk id="16" creationId="{EA74E170-332D-0703-3BC3-9570607A4192}"/>
          </ac:graphicFrameMkLst>
        </pc:graphicFrameChg>
        <pc:graphicFrameChg chg="add mod modGraphic">
          <ac:chgData name="Suparna Biswas" userId="6400250136300666" providerId="LiveId" clId="{76A588F5-BF01-4670-8F5E-5A89CD424E6B}" dt="2024-03-30T10:16:55.897" v="3564"/>
          <ac:graphicFrameMkLst>
            <pc:docMk/>
            <pc:sldMk cId="2210076302" sldId="342"/>
            <ac:graphicFrameMk id="17" creationId="{1FA1E1B4-DD88-F860-4B05-3C43DE224C84}"/>
          </ac:graphicFrameMkLst>
        </pc:graphicFrameChg>
        <pc:graphicFrameChg chg="del">
          <ac:chgData name="Suparna Biswas" userId="6400250136300666" providerId="LiveId" clId="{76A588F5-BF01-4670-8F5E-5A89CD424E6B}" dt="2024-03-30T08:45:31.121" v="3240" actId="478"/>
          <ac:graphicFrameMkLst>
            <pc:docMk/>
            <pc:sldMk cId="2210076302" sldId="342"/>
            <ac:graphicFrameMk id="18" creationId="{52B644B8-F2F1-DD27-BFA4-22E5001A0F4C}"/>
          </ac:graphicFrameMkLst>
        </pc:graphicFrameChg>
        <pc:graphicFrameChg chg="del">
          <ac:chgData name="Suparna Biswas" userId="6400250136300666" providerId="LiveId" clId="{76A588F5-BF01-4670-8F5E-5A89CD424E6B}" dt="2024-03-30T08:45:33.621" v="3241" actId="478"/>
          <ac:graphicFrameMkLst>
            <pc:docMk/>
            <pc:sldMk cId="2210076302" sldId="342"/>
            <ac:graphicFrameMk id="19" creationId="{BA380E00-620F-27C6-FAD5-ACE0132FE9E7}"/>
          </ac:graphicFrameMkLst>
        </pc:graphicFrameChg>
        <pc:graphicFrameChg chg="add del mod">
          <ac:chgData name="Suparna Biswas" userId="6400250136300666" providerId="LiveId" clId="{76A588F5-BF01-4670-8F5E-5A89CD424E6B}" dt="2024-03-30T10:24:01.756" v="3628" actId="478"/>
          <ac:graphicFrameMkLst>
            <pc:docMk/>
            <pc:sldMk cId="2210076302" sldId="342"/>
            <ac:graphicFrameMk id="20" creationId="{281F76B4-ABD3-8133-4FD3-5DF8B405FA3D}"/>
          </ac:graphicFrameMkLst>
        </pc:graphicFrameChg>
        <pc:graphicFrameChg chg="add del mod">
          <ac:chgData name="Suparna Biswas" userId="6400250136300666" providerId="LiveId" clId="{76A588F5-BF01-4670-8F5E-5A89CD424E6B}" dt="2024-03-30T10:23:58.831" v="3627" actId="478"/>
          <ac:graphicFrameMkLst>
            <pc:docMk/>
            <pc:sldMk cId="2210076302" sldId="342"/>
            <ac:graphicFrameMk id="21" creationId="{A7EF247F-1A04-1C23-8861-9A55527D2B7E}"/>
          </ac:graphicFrameMkLst>
        </pc:graphicFrameChg>
        <pc:graphicFrameChg chg="add mod">
          <ac:chgData name="Suparna Biswas" userId="6400250136300666" providerId="LiveId" clId="{76A588F5-BF01-4670-8F5E-5A89CD424E6B}" dt="2024-03-30T09:57:09.973" v="3409"/>
          <ac:graphicFrameMkLst>
            <pc:docMk/>
            <pc:sldMk cId="2210076302" sldId="342"/>
            <ac:graphicFrameMk id="22" creationId="{1AECECB6-4721-4D28-412E-3E09535A8F9B}"/>
          </ac:graphicFrameMkLst>
        </pc:graphicFrameChg>
        <pc:graphicFrameChg chg="add mod">
          <ac:chgData name="Suparna Biswas" userId="6400250136300666" providerId="LiveId" clId="{76A588F5-BF01-4670-8F5E-5A89CD424E6B}" dt="2024-03-30T10:04:56.413" v="3488"/>
          <ac:graphicFrameMkLst>
            <pc:docMk/>
            <pc:sldMk cId="2210076302" sldId="342"/>
            <ac:graphicFrameMk id="23" creationId="{4DDDED29-49E4-9C2A-7F72-8B284A0BAD61}"/>
          </ac:graphicFrameMkLst>
        </pc:graphicFrameChg>
        <pc:graphicFrameChg chg="add mod">
          <ac:chgData name="Suparna Biswas" userId="6400250136300666" providerId="LiveId" clId="{76A588F5-BF01-4670-8F5E-5A89CD424E6B}" dt="2024-03-30T10:04:56.413" v="3488"/>
          <ac:graphicFrameMkLst>
            <pc:docMk/>
            <pc:sldMk cId="2210076302" sldId="342"/>
            <ac:graphicFrameMk id="24" creationId="{7FBDADF0-7B02-DBFA-91C3-C580A784CE1A}"/>
          </ac:graphicFrameMkLst>
        </pc:graphicFrameChg>
        <pc:graphicFrameChg chg="add mod">
          <ac:chgData name="Suparna Biswas" userId="6400250136300666" providerId="LiveId" clId="{76A588F5-BF01-4670-8F5E-5A89CD424E6B}" dt="2024-03-30T10:04:56.413" v="3488"/>
          <ac:graphicFrameMkLst>
            <pc:docMk/>
            <pc:sldMk cId="2210076302" sldId="342"/>
            <ac:graphicFrameMk id="25" creationId="{F002527B-7124-F439-8C2B-5B00BF1252BB}"/>
          </ac:graphicFrameMkLst>
        </pc:graphicFrameChg>
        <pc:graphicFrameChg chg="add mod">
          <ac:chgData name="Suparna Biswas" userId="6400250136300666" providerId="LiveId" clId="{76A588F5-BF01-4670-8F5E-5A89CD424E6B}" dt="2024-03-30T10:04:56.413" v="3488"/>
          <ac:graphicFrameMkLst>
            <pc:docMk/>
            <pc:sldMk cId="2210076302" sldId="342"/>
            <ac:graphicFrameMk id="26" creationId="{92CB9DA3-6D82-DB17-721F-7EF6F1271D76}"/>
          </ac:graphicFrameMkLst>
        </pc:graphicFrameChg>
        <pc:graphicFrameChg chg="del">
          <ac:chgData name="Suparna Biswas" userId="6400250136300666" providerId="LiveId" clId="{76A588F5-BF01-4670-8F5E-5A89CD424E6B}" dt="2024-03-30T09:57:56.332" v="3416" actId="478"/>
          <ac:graphicFrameMkLst>
            <pc:docMk/>
            <pc:sldMk cId="2210076302" sldId="342"/>
            <ac:graphicFrameMk id="28" creationId="{EFC994B6-53EA-A00B-BE67-E51F3B404F84}"/>
          </ac:graphicFrameMkLst>
        </pc:graphicFrameChg>
        <pc:graphicFrameChg chg="del">
          <ac:chgData name="Suparna Biswas" userId="6400250136300666" providerId="LiveId" clId="{76A588F5-BF01-4670-8F5E-5A89CD424E6B}" dt="2024-03-30T09:57:55.042" v="3415" actId="478"/>
          <ac:graphicFrameMkLst>
            <pc:docMk/>
            <pc:sldMk cId="2210076302" sldId="342"/>
            <ac:graphicFrameMk id="29" creationId="{77FA7D81-CAC3-F84F-DCD6-EFACA891BAED}"/>
          </ac:graphicFrameMkLst>
        </pc:graphicFrameChg>
        <pc:graphicFrameChg chg="del">
          <ac:chgData name="Suparna Biswas" userId="6400250136300666" providerId="LiveId" clId="{76A588F5-BF01-4670-8F5E-5A89CD424E6B}" dt="2024-03-30T09:53:24.372" v="3355" actId="478"/>
          <ac:graphicFrameMkLst>
            <pc:docMk/>
            <pc:sldMk cId="2210076302" sldId="342"/>
            <ac:graphicFrameMk id="36" creationId="{C11A660A-661C-BC92-9452-60082DD0A23C}"/>
          </ac:graphicFrameMkLst>
        </pc:graphicFrameChg>
        <pc:graphicFrameChg chg="del">
          <ac:chgData name="Suparna Biswas" userId="6400250136300666" providerId="LiveId" clId="{76A588F5-BF01-4670-8F5E-5A89CD424E6B}" dt="2024-03-30T09:53:22.892" v="3354" actId="478"/>
          <ac:graphicFrameMkLst>
            <pc:docMk/>
            <pc:sldMk cId="2210076302" sldId="342"/>
            <ac:graphicFrameMk id="37" creationId="{450ED019-C137-6B96-4E7B-11FB61ED12D7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2210076302" sldId="342"/>
            <ac:picMk id="11" creationId="{2D5372BB-B807-1E19-A4A5-BEB2E6E323DF}"/>
          </ac:picMkLst>
        </pc:picChg>
      </pc:sldChg>
      <pc:sldChg chg="addSp delSp modSp del mod modTransition delAnim modAnim">
        <pc:chgData name="Suparna Biswas" userId="6400250136300666" providerId="LiveId" clId="{76A588F5-BF01-4670-8F5E-5A89CD424E6B}" dt="2024-03-30T10:23:51.960" v="3626" actId="47"/>
        <pc:sldMkLst>
          <pc:docMk/>
          <pc:sldMk cId="3272505332" sldId="343"/>
        </pc:sldMkLst>
        <pc:graphicFrameChg chg="del">
          <ac:chgData name="Suparna Biswas" userId="6400250136300666" providerId="LiveId" clId="{76A588F5-BF01-4670-8F5E-5A89CD424E6B}" dt="2024-03-30T08:02:13.227" v="3028" actId="478"/>
          <ac:graphicFrameMkLst>
            <pc:docMk/>
            <pc:sldMk cId="3272505332" sldId="343"/>
            <ac:graphicFrameMk id="2" creationId="{D70A369C-A593-D15E-6B47-EC41DDFA0FD2}"/>
          </ac:graphicFrameMkLst>
        </pc:graphicFrameChg>
        <pc:graphicFrameChg chg="del">
          <ac:chgData name="Suparna Biswas" userId="6400250136300666" providerId="LiveId" clId="{76A588F5-BF01-4670-8F5E-5A89CD424E6B}" dt="2024-03-30T10:04:49.563" v="3485" actId="478"/>
          <ac:graphicFrameMkLst>
            <pc:docMk/>
            <pc:sldMk cId="3272505332" sldId="343"/>
            <ac:graphicFrameMk id="3" creationId="{4D1A08BD-25A0-4C21-4390-D905F1EEF073}"/>
          </ac:graphicFrameMkLst>
        </pc:graphicFrameChg>
        <pc:graphicFrameChg chg="del">
          <ac:chgData name="Suparna Biswas" userId="6400250136300666" providerId="LiveId" clId="{76A588F5-BF01-4670-8F5E-5A89CD424E6B}" dt="2024-03-30T08:32:44.313" v="3128" actId="478"/>
          <ac:graphicFrameMkLst>
            <pc:docMk/>
            <pc:sldMk cId="3272505332" sldId="343"/>
            <ac:graphicFrameMk id="4" creationId="{A4747514-DE0A-CBF7-D4BC-7AE8858701E1}"/>
          </ac:graphicFrameMkLst>
        </pc:graphicFrameChg>
        <pc:graphicFrameChg chg="del">
          <ac:chgData name="Suparna Biswas" userId="6400250136300666" providerId="LiveId" clId="{76A588F5-BF01-4670-8F5E-5A89CD424E6B}" dt="2024-03-30T08:32:45.902" v="3129" actId="478"/>
          <ac:graphicFrameMkLst>
            <pc:docMk/>
            <pc:sldMk cId="3272505332" sldId="343"/>
            <ac:graphicFrameMk id="5" creationId="{9CEF3564-D842-D241-7334-DB0D95679516}"/>
          </ac:graphicFrameMkLst>
        </pc:graphicFrameChg>
        <pc:graphicFrameChg chg="del">
          <ac:chgData name="Suparna Biswas" userId="6400250136300666" providerId="LiveId" clId="{76A588F5-BF01-4670-8F5E-5A89CD424E6B}" dt="2024-03-30T07:58:29.646" v="2978" actId="478"/>
          <ac:graphicFrameMkLst>
            <pc:docMk/>
            <pc:sldMk cId="3272505332" sldId="343"/>
            <ac:graphicFrameMk id="6" creationId="{3E8BBA56-DF9F-9686-14F5-8DC88E1115A5}"/>
          </ac:graphicFrameMkLst>
        </pc:graphicFrameChg>
        <pc:graphicFrameChg chg="del">
          <ac:chgData name="Suparna Biswas" userId="6400250136300666" providerId="LiveId" clId="{76A588F5-BF01-4670-8F5E-5A89CD424E6B}" dt="2024-03-30T08:35:13.451" v="3157" actId="478"/>
          <ac:graphicFrameMkLst>
            <pc:docMk/>
            <pc:sldMk cId="3272505332" sldId="343"/>
            <ac:graphicFrameMk id="7" creationId="{8E2E363C-75E8-9138-55E1-3C690573C521}"/>
          </ac:graphicFrameMkLst>
        </pc:graphicFrameChg>
        <pc:graphicFrameChg chg="del">
          <ac:chgData name="Suparna Biswas" userId="6400250136300666" providerId="LiveId" clId="{76A588F5-BF01-4670-8F5E-5A89CD424E6B}" dt="2024-03-30T08:35:16.087" v="3158" actId="478"/>
          <ac:graphicFrameMkLst>
            <pc:docMk/>
            <pc:sldMk cId="3272505332" sldId="343"/>
            <ac:graphicFrameMk id="8" creationId="{A2C033D9-1CCD-58C5-ABC6-C101E7EDEFE5}"/>
          </ac:graphicFrameMkLst>
        </pc:graphicFrameChg>
        <pc:graphicFrameChg chg="del">
          <ac:chgData name="Suparna Biswas" userId="6400250136300666" providerId="LiveId" clId="{76A588F5-BF01-4670-8F5E-5A89CD424E6B}" dt="2024-03-30T10:09:51.706" v="3519" actId="478"/>
          <ac:graphicFrameMkLst>
            <pc:docMk/>
            <pc:sldMk cId="3272505332" sldId="343"/>
            <ac:graphicFrameMk id="9" creationId="{40AB3F08-D7C1-6BE0-41C2-C7D5EE79EBAA}"/>
          </ac:graphicFrameMkLst>
        </pc:graphicFrameChg>
        <pc:graphicFrameChg chg="del">
          <ac:chgData name="Suparna Biswas" userId="6400250136300666" providerId="LiveId" clId="{76A588F5-BF01-4670-8F5E-5A89CD424E6B}" dt="2024-03-30T10:09:50.359" v="3518" actId="478"/>
          <ac:graphicFrameMkLst>
            <pc:docMk/>
            <pc:sldMk cId="3272505332" sldId="343"/>
            <ac:graphicFrameMk id="10" creationId="{FD2395BD-7EB7-22C6-47E2-634106C6A9E8}"/>
          </ac:graphicFrameMkLst>
        </pc:graphicFrameChg>
        <pc:graphicFrameChg chg="add mod">
          <ac:chgData name="Suparna Biswas" userId="6400250136300666" providerId="LiveId" clId="{76A588F5-BF01-4670-8F5E-5A89CD424E6B}" dt="2024-03-30T08:02:13.758" v="3029"/>
          <ac:graphicFrameMkLst>
            <pc:docMk/>
            <pc:sldMk cId="3272505332" sldId="343"/>
            <ac:graphicFrameMk id="11" creationId="{15FCE6C9-AEFD-533B-BF5C-9C7624310664}"/>
          </ac:graphicFrameMkLst>
        </pc:graphicFrameChg>
        <pc:graphicFrameChg chg="del">
          <ac:chgData name="Suparna Biswas" userId="6400250136300666" providerId="LiveId" clId="{76A588F5-BF01-4670-8F5E-5A89CD424E6B}" dt="2024-03-30T08:26:27.171" v="3063" actId="478"/>
          <ac:graphicFrameMkLst>
            <pc:docMk/>
            <pc:sldMk cId="3272505332" sldId="343"/>
            <ac:graphicFrameMk id="12" creationId="{CF9775E7-3CB5-0A4A-D723-4C3E06F17D53}"/>
          </ac:graphicFrameMkLst>
        </pc:graphicFrameChg>
        <pc:graphicFrameChg chg="del">
          <ac:chgData name="Suparna Biswas" userId="6400250136300666" providerId="LiveId" clId="{76A588F5-BF01-4670-8F5E-5A89CD424E6B}" dt="2024-03-30T08:26:31.392" v="3064" actId="478"/>
          <ac:graphicFrameMkLst>
            <pc:docMk/>
            <pc:sldMk cId="3272505332" sldId="343"/>
            <ac:graphicFrameMk id="13" creationId="{2722E37F-1C46-7409-35F3-38DE0E66F8E3}"/>
          </ac:graphicFrameMkLst>
        </pc:graphicFrameChg>
        <pc:graphicFrameChg chg="add del mod">
          <ac:chgData name="Suparna Biswas" userId="6400250136300666" providerId="LiveId" clId="{76A588F5-BF01-4670-8F5E-5A89CD424E6B}" dt="2024-03-30T09:57:04.554" v="3406" actId="478"/>
          <ac:graphicFrameMkLst>
            <pc:docMk/>
            <pc:sldMk cId="3272505332" sldId="343"/>
            <ac:graphicFrameMk id="14" creationId="{07207E5A-BCEB-00AF-84A7-3D1664CE8D3A}"/>
          </ac:graphicFrameMkLst>
        </pc:graphicFrameChg>
        <pc:graphicFrameChg chg="add mod">
          <ac:chgData name="Suparna Biswas" userId="6400250136300666" providerId="LiveId" clId="{76A588F5-BF01-4670-8F5E-5A89CD424E6B}" dt="2024-03-30T08:26:32.098" v="3065"/>
          <ac:graphicFrameMkLst>
            <pc:docMk/>
            <pc:sldMk cId="3272505332" sldId="343"/>
            <ac:graphicFrameMk id="15" creationId="{E11E5DDD-4A09-D44A-D8E0-E38498F5B896}"/>
          </ac:graphicFrameMkLst>
        </pc:graphicFrameChg>
        <pc:graphicFrameChg chg="add mod">
          <ac:chgData name="Suparna Biswas" userId="6400250136300666" providerId="LiveId" clId="{76A588F5-BF01-4670-8F5E-5A89CD424E6B}" dt="2024-03-30T08:32:46.703" v="3130"/>
          <ac:graphicFrameMkLst>
            <pc:docMk/>
            <pc:sldMk cId="3272505332" sldId="343"/>
            <ac:graphicFrameMk id="16" creationId="{26C57817-6089-FE41-0F19-D8052F3F8035}"/>
          </ac:graphicFrameMkLst>
        </pc:graphicFrameChg>
        <pc:graphicFrameChg chg="add mod">
          <ac:chgData name="Suparna Biswas" userId="6400250136300666" providerId="LiveId" clId="{76A588F5-BF01-4670-8F5E-5A89CD424E6B}" dt="2024-03-30T08:32:46.703" v="3130"/>
          <ac:graphicFrameMkLst>
            <pc:docMk/>
            <pc:sldMk cId="3272505332" sldId="343"/>
            <ac:graphicFrameMk id="17" creationId="{5E266D3E-D3CE-CE24-93AF-BB33DE7C24F4}"/>
          </ac:graphicFrameMkLst>
        </pc:graphicFrameChg>
        <pc:graphicFrameChg chg="del">
          <ac:chgData name="Suparna Biswas" userId="6400250136300666" providerId="LiveId" clId="{76A588F5-BF01-4670-8F5E-5A89CD424E6B}" dt="2024-03-30T08:45:44.951" v="3244" actId="478"/>
          <ac:graphicFrameMkLst>
            <pc:docMk/>
            <pc:sldMk cId="3272505332" sldId="343"/>
            <ac:graphicFrameMk id="18" creationId="{D1DC02FE-5CD3-0FC3-0FFE-0348A587AE34}"/>
          </ac:graphicFrameMkLst>
        </pc:graphicFrameChg>
        <pc:graphicFrameChg chg="del">
          <ac:chgData name="Suparna Biswas" userId="6400250136300666" providerId="LiveId" clId="{76A588F5-BF01-4670-8F5E-5A89CD424E6B}" dt="2024-03-30T08:45:40.051" v="3243" actId="478"/>
          <ac:graphicFrameMkLst>
            <pc:docMk/>
            <pc:sldMk cId="3272505332" sldId="343"/>
            <ac:graphicFrameMk id="19" creationId="{DB160D77-3148-91FA-269C-60D2466E32D3}"/>
          </ac:graphicFrameMkLst>
        </pc:graphicFrameChg>
        <pc:graphicFrameChg chg="add mod">
          <ac:chgData name="Suparna Biswas" userId="6400250136300666" providerId="LiveId" clId="{76A588F5-BF01-4670-8F5E-5A89CD424E6B}" dt="2024-03-30T08:35:16.386" v="3159"/>
          <ac:graphicFrameMkLst>
            <pc:docMk/>
            <pc:sldMk cId="3272505332" sldId="343"/>
            <ac:graphicFrameMk id="20" creationId="{E4FBDBF3-A6A9-2BB8-90A8-D816D49D0264}"/>
          </ac:graphicFrameMkLst>
        </pc:graphicFrameChg>
        <pc:graphicFrameChg chg="add mod">
          <ac:chgData name="Suparna Biswas" userId="6400250136300666" providerId="LiveId" clId="{76A588F5-BF01-4670-8F5E-5A89CD424E6B}" dt="2024-03-30T08:35:16.386" v="3159"/>
          <ac:graphicFrameMkLst>
            <pc:docMk/>
            <pc:sldMk cId="3272505332" sldId="343"/>
            <ac:graphicFrameMk id="21" creationId="{34834AC4-3352-3426-9E06-D06054B0C6EE}"/>
          </ac:graphicFrameMkLst>
        </pc:graphicFrameChg>
        <pc:graphicFrameChg chg="add del mod">
          <ac:chgData name="Suparna Biswas" userId="6400250136300666" providerId="LiveId" clId="{76A588F5-BF01-4670-8F5E-5A89CD424E6B}" dt="2024-03-30T10:14:11.445" v="3549" actId="478"/>
          <ac:graphicFrameMkLst>
            <pc:docMk/>
            <pc:sldMk cId="3272505332" sldId="343"/>
            <ac:graphicFrameMk id="22" creationId="{0E0C4A84-722B-5D1D-D189-4E5C84878F0A}"/>
          </ac:graphicFrameMkLst>
        </pc:graphicFrameChg>
        <pc:graphicFrameChg chg="add del mod">
          <ac:chgData name="Suparna Biswas" userId="6400250136300666" providerId="LiveId" clId="{76A588F5-BF01-4670-8F5E-5A89CD424E6B}" dt="2024-03-30T10:14:16.790" v="3550" actId="478"/>
          <ac:graphicFrameMkLst>
            <pc:docMk/>
            <pc:sldMk cId="3272505332" sldId="343"/>
            <ac:graphicFrameMk id="23" creationId="{04BECFE1-1179-7697-8E92-2245A133B25B}"/>
          </ac:graphicFrameMkLst>
        </pc:graphicFrameChg>
        <pc:graphicFrameChg chg="add mod">
          <ac:chgData name="Suparna Biswas" userId="6400250136300666" providerId="LiveId" clId="{76A588F5-BF01-4670-8F5E-5A89CD424E6B}" dt="2024-03-30T09:57:05.471" v="3407"/>
          <ac:graphicFrameMkLst>
            <pc:docMk/>
            <pc:sldMk cId="3272505332" sldId="343"/>
            <ac:graphicFrameMk id="24" creationId="{AD184502-F500-000F-7CE9-60B8B6AD4272}"/>
          </ac:graphicFrameMkLst>
        </pc:graphicFrameChg>
        <pc:graphicFrameChg chg="add mod">
          <ac:chgData name="Suparna Biswas" userId="6400250136300666" providerId="LiveId" clId="{76A588F5-BF01-4670-8F5E-5A89CD424E6B}" dt="2024-03-30T10:04:50.347" v="3486"/>
          <ac:graphicFrameMkLst>
            <pc:docMk/>
            <pc:sldMk cId="3272505332" sldId="343"/>
            <ac:graphicFrameMk id="25" creationId="{98A0AB86-FAA2-FE47-E1AE-9266646D557E}"/>
          </ac:graphicFrameMkLst>
        </pc:graphicFrameChg>
        <pc:graphicFrameChg chg="add mod">
          <ac:chgData name="Suparna Biswas" userId="6400250136300666" providerId="LiveId" clId="{76A588F5-BF01-4670-8F5E-5A89CD424E6B}" dt="2024-03-30T10:04:50.347" v="3486"/>
          <ac:graphicFrameMkLst>
            <pc:docMk/>
            <pc:sldMk cId="3272505332" sldId="343"/>
            <ac:graphicFrameMk id="26" creationId="{4A2CFC77-6278-19BA-73D7-472BDD85F6A3}"/>
          </ac:graphicFrameMkLst>
        </pc:graphicFrameChg>
        <pc:graphicFrameChg chg="add mod">
          <ac:chgData name="Suparna Biswas" userId="6400250136300666" providerId="LiveId" clId="{76A588F5-BF01-4670-8F5E-5A89CD424E6B}" dt="2024-03-30T10:04:50.347" v="3486"/>
          <ac:graphicFrameMkLst>
            <pc:docMk/>
            <pc:sldMk cId="3272505332" sldId="343"/>
            <ac:graphicFrameMk id="27" creationId="{97ABB673-DC2D-62A2-C580-85CA320100FF}"/>
          </ac:graphicFrameMkLst>
        </pc:graphicFrameChg>
        <pc:graphicFrameChg chg="add mod">
          <ac:chgData name="Suparna Biswas" userId="6400250136300666" providerId="LiveId" clId="{76A588F5-BF01-4670-8F5E-5A89CD424E6B}" dt="2024-03-30T10:04:50.347" v="3486"/>
          <ac:graphicFrameMkLst>
            <pc:docMk/>
            <pc:sldMk cId="3272505332" sldId="343"/>
            <ac:graphicFrameMk id="28" creationId="{E92CBF12-A600-CD9E-5B6B-221BA925164C}"/>
          </ac:graphicFrameMkLst>
        </pc:graphicFrameChg>
        <pc:graphicFrameChg chg="del">
          <ac:chgData name="Suparna Biswas" userId="6400250136300666" providerId="LiveId" clId="{76A588F5-BF01-4670-8F5E-5A89CD424E6B}" dt="2024-03-30T09:53:28.476" v="3356" actId="478"/>
          <ac:graphicFrameMkLst>
            <pc:docMk/>
            <pc:sldMk cId="3272505332" sldId="343"/>
            <ac:graphicFrameMk id="36" creationId="{03EFABD1-F673-FEBA-42BC-C99E84C3A110}"/>
          </ac:graphicFrameMkLst>
        </pc:graphicFrameChg>
        <pc:graphicFrameChg chg="del">
          <ac:chgData name="Suparna Biswas" userId="6400250136300666" providerId="LiveId" clId="{76A588F5-BF01-4670-8F5E-5A89CD424E6B}" dt="2024-03-30T09:53:30.059" v="3357" actId="478"/>
          <ac:graphicFrameMkLst>
            <pc:docMk/>
            <pc:sldMk cId="3272505332" sldId="343"/>
            <ac:graphicFrameMk id="37" creationId="{160D4441-3658-6869-FE93-FA42C5C3D704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3272505332" sldId="343"/>
            <ac:picMk id="11" creationId="{A0D80B2E-D9C0-5E8E-6D4E-C8F7362E2A25}"/>
          </ac:picMkLst>
        </pc:picChg>
      </pc:sldChg>
      <pc:sldChg chg="addSp delSp modSp del mod modTransition delAnim modAnim">
        <pc:chgData name="Suparna Biswas" userId="6400250136300666" providerId="LiveId" clId="{76A588F5-BF01-4670-8F5E-5A89CD424E6B}" dt="2024-03-30T10:30:36.738" v="3650" actId="47"/>
        <pc:sldMkLst>
          <pc:docMk/>
          <pc:sldMk cId="3860234765" sldId="344"/>
        </pc:sldMkLst>
        <pc:graphicFrameChg chg="del">
          <ac:chgData name="Suparna Biswas" userId="6400250136300666" providerId="LiveId" clId="{76A588F5-BF01-4670-8F5E-5A89CD424E6B}" dt="2024-03-30T08:02:17.347" v="3030" actId="478"/>
          <ac:graphicFrameMkLst>
            <pc:docMk/>
            <pc:sldMk cId="3860234765" sldId="344"/>
            <ac:graphicFrameMk id="2" creationId="{40326A78-BC1D-CBB9-7C75-5068CBBF5DF7}"/>
          </ac:graphicFrameMkLst>
        </pc:graphicFrameChg>
        <pc:graphicFrameChg chg="del">
          <ac:chgData name="Suparna Biswas" userId="6400250136300666" providerId="LiveId" clId="{76A588F5-BF01-4670-8F5E-5A89CD424E6B}" dt="2024-03-30T10:04:44.915" v="3483" actId="478"/>
          <ac:graphicFrameMkLst>
            <pc:docMk/>
            <pc:sldMk cId="3860234765" sldId="344"/>
            <ac:graphicFrameMk id="3" creationId="{DBA18096-45FE-8E19-2ABF-6C2BBF60BBE4}"/>
          </ac:graphicFrameMkLst>
        </pc:graphicFrameChg>
        <pc:graphicFrameChg chg="del">
          <ac:chgData name="Suparna Biswas" userId="6400250136300666" providerId="LiveId" clId="{76A588F5-BF01-4670-8F5E-5A89CD424E6B}" dt="2024-03-30T08:32:50.965" v="3131" actId="478"/>
          <ac:graphicFrameMkLst>
            <pc:docMk/>
            <pc:sldMk cId="3860234765" sldId="344"/>
            <ac:graphicFrameMk id="4" creationId="{7DDC980F-132E-766E-2F6E-E6C538D579A7}"/>
          </ac:graphicFrameMkLst>
        </pc:graphicFrameChg>
        <pc:graphicFrameChg chg="del">
          <ac:chgData name="Suparna Biswas" userId="6400250136300666" providerId="LiveId" clId="{76A588F5-BF01-4670-8F5E-5A89CD424E6B}" dt="2024-03-30T08:32:52.833" v="3132" actId="478"/>
          <ac:graphicFrameMkLst>
            <pc:docMk/>
            <pc:sldMk cId="3860234765" sldId="344"/>
            <ac:graphicFrameMk id="5" creationId="{EF88F5BE-4DD4-07BB-B42C-4F30A2DB8200}"/>
          </ac:graphicFrameMkLst>
        </pc:graphicFrameChg>
        <pc:graphicFrameChg chg="del">
          <ac:chgData name="Suparna Biswas" userId="6400250136300666" providerId="LiveId" clId="{76A588F5-BF01-4670-8F5E-5A89CD424E6B}" dt="2024-03-30T07:58:32.798" v="2979" actId="478"/>
          <ac:graphicFrameMkLst>
            <pc:docMk/>
            <pc:sldMk cId="3860234765" sldId="344"/>
            <ac:graphicFrameMk id="6" creationId="{9F93EA57-3045-88A9-F29F-8DA90FF833A7}"/>
          </ac:graphicFrameMkLst>
        </pc:graphicFrameChg>
        <pc:graphicFrameChg chg="del">
          <ac:chgData name="Suparna Biswas" userId="6400250136300666" providerId="LiveId" clId="{76A588F5-BF01-4670-8F5E-5A89CD424E6B}" dt="2024-03-30T08:35:23.622" v="3161" actId="478"/>
          <ac:graphicFrameMkLst>
            <pc:docMk/>
            <pc:sldMk cId="3860234765" sldId="344"/>
            <ac:graphicFrameMk id="7" creationId="{FFC032CD-4163-93EB-E812-50A609B8D524}"/>
          </ac:graphicFrameMkLst>
        </pc:graphicFrameChg>
        <pc:graphicFrameChg chg="del">
          <ac:chgData name="Suparna Biswas" userId="6400250136300666" providerId="LiveId" clId="{76A588F5-BF01-4670-8F5E-5A89CD424E6B}" dt="2024-03-30T08:35:22.491" v="3160" actId="478"/>
          <ac:graphicFrameMkLst>
            <pc:docMk/>
            <pc:sldMk cId="3860234765" sldId="344"/>
            <ac:graphicFrameMk id="8" creationId="{9297E642-A275-55C0-3260-09FB7DE79E12}"/>
          </ac:graphicFrameMkLst>
        </pc:graphicFrameChg>
        <pc:graphicFrameChg chg="del">
          <ac:chgData name="Suparna Biswas" userId="6400250136300666" providerId="LiveId" clId="{76A588F5-BF01-4670-8F5E-5A89CD424E6B}" dt="2024-03-30T10:09:57.634" v="3521" actId="478"/>
          <ac:graphicFrameMkLst>
            <pc:docMk/>
            <pc:sldMk cId="3860234765" sldId="344"/>
            <ac:graphicFrameMk id="9" creationId="{7FC51B14-B417-04C6-4957-1A15A3C4F74A}"/>
          </ac:graphicFrameMkLst>
        </pc:graphicFrameChg>
        <pc:graphicFrameChg chg="del">
          <ac:chgData name="Suparna Biswas" userId="6400250136300666" providerId="LiveId" clId="{76A588F5-BF01-4670-8F5E-5A89CD424E6B}" dt="2024-03-30T10:09:56.130" v="3520" actId="478"/>
          <ac:graphicFrameMkLst>
            <pc:docMk/>
            <pc:sldMk cId="3860234765" sldId="344"/>
            <ac:graphicFrameMk id="10" creationId="{395E2F9E-288D-DAF8-89A2-C34541013A7B}"/>
          </ac:graphicFrameMkLst>
        </pc:graphicFrameChg>
        <pc:graphicFrameChg chg="add mod">
          <ac:chgData name="Suparna Biswas" userId="6400250136300666" providerId="LiveId" clId="{76A588F5-BF01-4670-8F5E-5A89CD424E6B}" dt="2024-03-30T08:02:18.104" v="3031"/>
          <ac:graphicFrameMkLst>
            <pc:docMk/>
            <pc:sldMk cId="3860234765" sldId="344"/>
            <ac:graphicFrameMk id="11" creationId="{76252D3E-8E37-5916-B3C3-BBEB26750532}"/>
          </ac:graphicFrameMkLst>
        </pc:graphicFrameChg>
        <pc:graphicFrameChg chg="del">
          <ac:chgData name="Suparna Biswas" userId="6400250136300666" providerId="LiveId" clId="{76A588F5-BF01-4670-8F5E-5A89CD424E6B}" dt="2024-03-30T08:46:26.041" v="3250" actId="478"/>
          <ac:graphicFrameMkLst>
            <pc:docMk/>
            <pc:sldMk cId="3860234765" sldId="344"/>
            <ac:graphicFrameMk id="12" creationId="{287D27E8-9922-5092-1E52-03A0DA5D935C}"/>
          </ac:graphicFrameMkLst>
        </pc:graphicFrameChg>
        <pc:graphicFrameChg chg="del">
          <ac:chgData name="Suparna Biswas" userId="6400250136300666" providerId="LiveId" clId="{76A588F5-BF01-4670-8F5E-5A89CD424E6B}" dt="2024-03-30T08:46:50.629" v="3254" actId="478"/>
          <ac:graphicFrameMkLst>
            <pc:docMk/>
            <pc:sldMk cId="3860234765" sldId="344"/>
            <ac:graphicFrameMk id="13" creationId="{287FCFF5-929B-98FB-FCF4-3FCD47F691F0}"/>
          </ac:graphicFrameMkLst>
        </pc:graphicFrameChg>
        <pc:graphicFrameChg chg="del">
          <ac:chgData name="Suparna Biswas" userId="6400250136300666" providerId="LiveId" clId="{76A588F5-BF01-4670-8F5E-5A89CD424E6B}" dt="2024-03-30T08:41:50.165" v="3197" actId="478"/>
          <ac:graphicFrameMkLst>
            <pc:docMk/>
            <pc:sldMk cId="3860234765" sldId="344"/>
            <ac:graphicFrameMk id="14" creationId="{4EB86C1A-E27E-ABDB-E63A-D1A8B77CA7CC}"/>
          </ac:graphicFrameMkLst>
        </pc:graphicFrameChg>
        <pc:graphicFrameChg chg="del">
          <ac:chgData name="Suparna Biswas" userId="6400250136300666" providerId="LiveId" clId="{76A588F5-BF01-4670-8F5E-5A89CD424E6B}" dt="2024-03-30T08:41:50.165" v="3197" actId="478"/>
          <ac:graphicFrameMkLst>
            <pc:docMk/>
            <pc:sldMk cId="3860234765" sldId="344"/>
            <ac:graphicFrameMk id="15" creationId="{F6C52BBE-72D5-F3B7-B7F8-1F4DE3A357D4}"/>
          </ac:graphicFrameMkLst>
        </pc:graphicFrameChg>
        <pc:graphicFrameChg chg="add del mod">
          <ac:chgData name="Suparna Biswas" userId="6400250136300666" providerId="LiveId" clId="{76A588F5-BF01-4670-8F5E-5A89CD424E6B}" dt="2024-03-30T09:56:59.134" v="3404" actId="478"/>
          <ac:graphicFrameMkLst>
            <pc:docMk/>
            <pc:sldMk cId="3860234765" sldId="344"/>
            <ac:graphicFrameMk id="16" creationId="{960B9B3E-906B-EB83-362F-2152125CC535}"/>
          </ac:graphicFrameMkLst>
        </pc:graphicFrameChg>
        <pc:graphicFrameChg chg="add mod">
          <ac:chgData name="Suparna Biswas" userId="6400250136300666" providerId="LiveId" clId="{76A588F5-BF01-4670-8F5E-5A89CD424E6B}" dt="2024-03-30T08:32:53.697" v="3133"/>
          <ac:graphicFrameMkLst>
            <pc:docMk/>
            <pc:sldMk cId="3860234765" sldId="344"/>
            <ac:graphicFrameMk id="17" creationId="{7526AA72-4804-10B9-2AEC-AF8A4BBDB75F}"/>
          </ac:graphicFrameMkLst>
        </pc:graphicFrameChg>
        <pc:graphicFrameChg chg="add mod">
          <ac:chgData name="Suparna Biswas" userId="6400250136300666" providerId="LiveId" clId="{76A588F5-BF01-4670-8F5E-5A89CD424E6B}" dt="2024-03-30T08:32:53.697" v="3133"/>
          <ac:graphicFrameMkLst>
            <pc:docMk/>
            <pc:sldMk cId="3860234765" sldId="344"/>
            <ac:graphicFrameMk id="18" creationId="{7900A2A6-4A87-F9A9-B6C8-4BA9D3B39EBB}"/>
          </ac:graphicFrameMkLst>
        </pc:graphicFrameChg>
        <pc:graphicFrameChg chg="add mod">
          <ac:chgData name="Suparna Biswas" userId="6400250136300666" providerId="LiveId" clId="{76A588F5-BF01-4670-8F5E-5A89CD424E6B}" dt="2024-03-30T08:35:24.564" v="3162"/>
          <ac:graphicFrameMkLst>
            <pc:docMk/>
            <pc:sldMk cId="3860234765" sldId="344"/>
            <ac:graphicFrameMk id="19" creationId="{DD2091FC-F0F2-F451-506F-78025F6B7350}"/>
          </ac:graphicFrameMkLst>
        </pc:graphicFrameChg>
        <pc:graphicFrameChg chg="add mod">
          <ac:chgData name="Suparna Biswas" userId="6400250136300666" providerId="LiveId" clId="{76A588F5-BF01-4670-8F5E-5A89CD424E6B}" dt="2024-03-30T08:35:24.564" v="3162"/>
          <ac:graphicFrameMkLst>
            <pc:docMk/>
            <pc:sldMk cId="3860234765" sldId="344"/>
            <ac:graphicFrameMk id="20" creationId="{71BAB1C9-08D6-7186-6AC0-A7A5D67E5CFF}"/>
          </ac:graphicFrameMkLst>
        </pc:graphicFrameChg>
        <pc:graphicFrameChg chg="del">
          <ac:chgData name="Suparna Biswas" userId="6400250136300666" providerId="LiveId" clId="{76A588F5-BF01-4670-8F5E-5A89CD424E6B}" dt="2024-03-30T09:45:03.856" v="3309" actId="478"/>
          <ac:graphicFrameMkLst>
            <pc:docMk/>
            <pc:sldMk cId="3860234765" sldId="344"/>
            <ac:graphicFrameMk id="21" creationId="{E6CAC97B-BC9E-7B7F-0A6F-1B15C4495A7B}"/>
          </ac:graphicFrameMkLst>
        </pc:graphicFrameChg>
        <pc:graphicFrameChg chg="del">
          <ac:chgData name="Suparna Biswas" userId="6400250136300666" providerId="LiveId" clId="{76A588F5-BF01-4670-8F5E-5A89CD424E6B}" dt="2024-03-30T09:45:05.771" v="3310" actId="478"/>
          <ac:graphicFrameMkLst>
            <pc:docMk/>
            <pc:sldMk cId="3860234765" sldId="344"/>
            <ac:graphicFrameMk id="22" creationId="{51CE1FE7-F433-B53D-00CE-ED7705C91033}"/>
          </ac:graphicFrameMkLst>
        </pc:graphicFrameChg>
        <pc:graphicFrameChg chg="add mod">
          <ac:chgData name="Suparna Biswas" userId="6400250136300666" providerId="LiveId" clId="{76A588F5-BF01-4670-8F5E-5A89CD424E6B}" dt="2024-03-30T08:41:50.980" v="3198"/>
          <ac:graphicFrameMkLst>
            <pc:docMk/>
            <pc:sldMk cId="3860234765" sldId="344"/>
            <ac:graphicFrameMk id="23" creationId="{60592446-5EC0-2AA9-6565-985BD2C5B502}"/>
          </ac:graphicFrameMkLst>
        </pc:graphicFrameChg>
        <pc:graphicFrameChg chg="add mod modGraphic">
          <ac:chgData name="Suparna Biswas" userId="6400250136300666" providerId="LiveId" clId="{76A588F5-BF01-4670-8F5E-5A89CD424E6B}" dt="2024-03-30T10:13:44.786" v="3543"/>
          <ac:graphicFrameMkLst>
            <pc:docMk/>
            <pc:sldMk cId="3860234765" sldId="344"/>
            <ac:graphicFrameMk id="24" creationId="{FD389B04-DBE2-AF33-E3B0-3E38531DDCA7}"/>
          </ac:graphicFrameMkLst>
        </pc:graphicFrameChg>
        <pc:graphicFrameChg chg="add mod modGraphic">
          <ac:chgData name="Suparna Biswas" userId="6400250136300666" providerId="LiveId" clId="{76A588F5-BF01-4670-8F5E-5A89CD424E6B}" dt="2024-03-30T10:13:44.786" v="3543"/>
          <ac:graphicFrameMkLst>
            <pc:docMk/>
            <pc:sldMk cId="3860234765" sldId="344"/>
            <ac:graphicFrameMk id="25" creationId="{18A8231B-175F-FDB1-2311-B88B0F53EA16}"/>
          </ac:graphicFrameMkLst>
        </pc:graphicFrameChg>
        <pc:graphicFrameChg chg="add mod modGraphic">
          <ac:chgData name="Suparna Biswas" userId="6400250136300666" providerId="LiveId" clId="{76A588F5-BF01-4670-8F5E-5A89CD424E6B}" dt="2024-03-30T09:45:28.231" v="3313" actId="1076"/>
          <ac:graphicFrameMkLst>
            <pc:docMk/>
            <pc:sldMk cId="3860234765" sldId="344"/>
            <ac:graphicFrameMk id="26" creationId="{676C32BF-56A0-2698-9591-9C5E71740BB2}"/>
          </ac:graphicFrameMkLst>
        </pc:graphicFrameChg>
        <pc:graphicFrameChg chg="add mod">
          <ac:chgData name="Suparna Biswas" userId="6400250136300666" providerId="LiveId" clId="{76A588F5-BF01-4670-8F5E-5A89CD424E6B}" dt="2024-03-30T09:45:33.443" v="3314" actId="1076"/>
          <ac:graphicFrameMkLst>
            <pc:docMk/>
            <pc:sldMk cId="3860234765" sldId="344"/>
            <ac:graphicFrameMk id="27" creationId="{08FC8254-C6E5-9C98-33BE-EB8644CB9D98}"/>
          </ac:graphicFrameMkLst>
        </pc:graphicFrameChg>
        <pc:graphicFrameChg chg="add mod">
          <ac:chgData name="Suparna Biswas" userId="6400250136300666" providerId="LiveId" clId="{76A588F5-BF01-4670-8F5E-5A89CD424E6B}" dt="2024-03-30T09:57:00.079" v="3405"/>
          <ac:graphicFrameMkLst>
            <pc:docMk/>
            <pc:sldMk cId="3860234765" sldId="344"/>
            <ac:graphicFrameMk id="28" creationId="{D57D7C44-A610-85C7-0730-8936E870D8FA}"/>
          </ac:graphicFrameMkLst>
        </pc:graphicFrameChg>
        <pc:graphicFrameChg chg="add mod">
          <ac:chgData name="Suparna Biswas" userId="6400250136300666" providerId="LiveId" clId="{76A588F5-BF01-4670-8F5E-5A89CD424E6B}" dt="2024-03-30T10:04:45.902" v="3484"/>
          <ac:graphicFrameMkLst>
            <pc:docMk/>
            <pc:sldMk cId="3860234765" sldId="344"/>
            <ac:graphicFrameMk id="29" creationId="{229B661A-D8B3-9150-3F6F-E3AD0B0A4464}"/>
          </ac:graphicFrameMkLst>
        </pc:graphicFrameChg>
        <pc:graphicFrameChg chg="add mod">
          <ac:chgData name="Suparna Biswas" userId="6400250136300666" providerId="LiveId" clId="{76A588F5-BF01-4670-8F5E-5A89CD424E6B}" dt="2024-03-30T10:04:45.902" v="3484"/>
          <ac:graphicFrameMkLst>
            <pc:docMk/>
            <pc:sldMk cId="3860234765" sldId="344"/>
            <ac:graphicFrameMk id="30" creationId="{46371DE3-9938-51BC-40A0-8AF56F40471E}"/>
          </ac:graphicFrameMkLst>
        </pc:graphicFrameChg>
        <pc:graphicFrameChg chg="add mod">
          <ac:chgData name="Suparna Biswas" userId="6400250136300666" providerId="LiveId" clId="{76A588F5-BF01-4670-8F5E-5A89CD424E6B}" dt="2024-03-30T10:04:45.902" v="3484"/>
          <ac:graphicFrameMkLst>
            <pc:docMk/>
            <pc:sldMk cId="3860234765" sldId="344"/>
            <ac:graphicFrameMk id="31" creationId="{45D14610-FFE7-B6B6-D982-454CB5A69CD9}"/>
          </ac:graphicFrameMkLst>
        </pc:graphicFrameChg>
        <pc:graphicFrameChg chg="add mod">
          <ac:chgData name="Suparna Biswas" userId="6400250136300666" providerId="LiveId" clId="{76A588F5-BF01-4670-8F5E-5A89CD424E6B}" dt="2024-03-30T10:04:45.902" v="3484"/>
          <ac:graphicFrameMkLst>
            <pc:docMk/>
            <pc:sldMk cId="3860234765" sldId="344"/>
            <ac:graphicFrameMk id="32" creationId="{E226A652-B56C-08D5-5719-6AE7FC8B4BA1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3860234765" sldId="344"/>
            <ac:picMk id="11" creationId="{4761CC2C-8DB3-24A0-19DC-4F3C223C95B7}"/>
          </ac:picMkLst>
        </pc:picChg>
      </pc:sldChg>
      <pc:sldChg chg="addSp delSp modSp del mod modTransition modAnim">
        <pc:chgData name="Suparna Biswas" userId="6400250136300666" providerId="LiveId" clId="{76A588F5-BF01-4670-8F5E-5A89CD424E6B}" dt="2024-03-30T10:52:28.425" v="3764" actId="47"/>
        <pc:sldMkLst>
          <pc:docMk/>
          <pc:sldMk cId="2527916255" sldId="345"/>
        </pc:sldMkLst>
        <pc:graphicFrameChg chg="del">
          <ac:chgData name="Suparna Biswas" userId="6400250136300666" providerId="LiveId" clId="{76A588F5-BF01-4670-8F5E-5A89CD424E6B}" dt="2024-03-30T08:02:22.725" v="3032" actId="478"/>
          <ac:graphicFrameMkLst>
            <pc:docMk/>
            <pc:sldMk cId="2527916255" sldId="345"/>
            <ac:graphicFrameMk id="2" creationId="{45B6356C-68EC-31CA-761F-C706DBE1C038}"/>
          </ac:graphicFrameMkLst>
        </pc:graphicFrameChg>
        <pc:graphicFrameChg chg="del">
          <ac:chgData name="Suparna Biswas" userId="6400250136300666" providerId="LiveId" clId="{76A588F5-BF01-4670-8F5E-5A89CD424E6B}" dt="2024-03-30T10:04:38.782" v="3481" actId="478"/>
          <ac:graphicFrameMkLst>
            <pc:docMk/>
            <pc:sldMk cId="2527916255" sldId="345"/>
            <ac:graphicFrameMk id="3" creationId="{90662BC8-D4B3-206D-8BD0-8710994D0719}"/>
          </ac:graphicFrameMkLst>
        </pc:graphicFrameChg>
        <pc:graphicFrameChg chg="del">
          <ac:chgData name="Suparna Biswas" userId="6400250136300666" providerId="LiveId" clId="{76A588F5-BF01-4670-8F5E-5A89CD424E6B}" dt="2024-03-30T08:32:58.690" v="3134" actId="478"/>
          <ac:graphicFrameMkLst>
            <pc:docMk/>
            <pc:sldMk cId="2527916255" sldId="345"/>
            <ac:graphicFrameMk id="4" creationId="{DC35B4F4-19A8-E880-4EF2-8D293A259D70}"/>
          </ac:graphicFrameMkLst>
        </pc:graphicFrameChg>
        <pc:graphicFrameChg chg="del">
          <ac:chgData name="Suparna Biswas" userId="6400250136300666" providerId="LiveId" clId="{76A588F5-BF01-4670-8F5E-5A89CD424E6B}" dt="2024-03-30T08:33:00.548" v="3135" actId="478"/>
          <ac:graphicFrameMkLst>
            <pc:docMk/>
            <pc:sldMk cId="2527916255" sldId="345"/>
            <ac:graphicFrameMk id="5" creationId="{77CE8149-9DC8-1616-860B-104B2768F236}"/>
          </ac:graphicFrameMkLst>
        </pc:graphicFrameChg>
        <pc:graphicFrameChg chg="del">
          <ac:chgData name="Suparna Biswas" userId="6400250136300666" providerId="LiveId" clId="{76A588F5-BF01-4670-8F5E-5A89CD424E6B}" dt="2024-03-30T07:58:36.354" v="2980" actId="478"/>
          <ac:graphicFrameMkLst>
            <pc:docMk/>
            <pc:sldMk cId="2527916255" sldId="345"/>
            <ac:graphicFrameMk id="6" creationId="{55208A9C-B064-6647-42B5-12A614132492}"/>
          </ac:graphicFrameMkLst>
        </pc:graphicFrameChg>
        <pc:graphicFrameChg chg="del">
          <ac:chgData name="Suparna Biswas" userId="6400250136300666" providerId="LiveId" clId="{76A588F5-BF01-4670-8F5E-5A89CD424E6B}" dt="2024-03-30T08:35:31.813" v="3164" actId="478"/>
          <ac:graphicFrameMkLst>
            <pc:docMk/>
            <pc:sldMk cId="2527916255" sldId="345"/>
            <ac:graphicFrameMk id="7" creationId="{9E978794-6384-3A48-BE86-291C6BB812FF}"/>
          </ac:graphicFrameMkLst>
        </pc:graphicFrameChg>
        <pc:graphicFrameChg chg="del">
          <ac:chgData name="Suparna Biswas" userId="6400250136300666" providerId="LiveId" clId="{76A588F5-BF01-4670-8F5E-5A89CD424E6B}" dt="2024-03-30T08:35:31.059" v="3163" actId="478"/>
          <ac:graphicFrameMkLst>
            <pc:docMk/>
            <pc:sldMk cId="2527916255" sldId="345"/>
            <ac:graphicFrameMk id="8" creationId="{AE522EF0-C220-52DE-1E71-C8C0C858C13A}"/>
          </ac:graphicFrameMkLst>
        </pc:graphicFrameChg>
        <pc:graphicFrameChg chg="del">
          <ac:chgData name="Suparna Biswas" userId="6400250136300666" providerId="LiveId" clId="{76A588F5-BF01-4670-8F5E-5A89CD424E6B}" dt="2024-03-30T10:14:50.797" v="3558" actId="478"/>
          <ac:graphicFrameMkLst>
            <pc:docMk/>
            <pc:sldMk cId="2527916255" sldId="345"/>
            <ac:graphicFrameMk id="9" creationId="{46D04C65-AE0B-5678-B623-4697E471C852}"/>
          </ac:graphicFrameMkLst>
        </pc:graphicFrameChg>
        <pc:graphicFrameChg chg="del">
          <ac:chgData name="Suparna Biswas" userId="6400250136300666" providerId="LiveId" clId="{76A588F5-BF01-4670-8F5E-5A89CD424E6B}" dt="2024-03-30T10:14:49.694" v="3557" actId="478"/>
          <ac:graphicFrameMkLst>
            <pc:docMk/>
            <pc:sldMk cId="2527916255" sldId="345"/>
            <ac:graphicFrameMk id="10" creationId="{3B09A458-BC9E-A8E8-FD29-C3B5B28A8399}"/>
          </ac:graphicFrameMkLst>
        </pc:graphicFrameChg>
        <pc:graphicFrameChg chg="add mod">
          <ac:chgData name="Suparna Biswas" userId="6400250136300666" providerId="LiveId" clId="{76A588F5-BF01-4670-8F5E-5A89CD424E6B}" dt="2024-03-30T08:02:23.433" v="3033"/>
          <ac:graphicFrameMkLst>
            <pc:docMk/>
            <pc:sldMk cId="2527916255" sldId="345"/>
            <ac:graphicFrameMk id="11" creationId="{E4422A69-1E1A-CF87-87E2-E82FD5905BA8}"/>
          </ac:graphicFrameMkLst>
        </pc:graphicFrameChg>
        <pc:graphicFrameChg chg="del">
          <ac:chgData name="Suparna Biswas" userId="6400250136300666" providerId="LiveId" clId="{76A588F5-BF01-4670-8F5E-5A89CD424E6B}" dt="2024-03-30T08:47:25.162" v="3258" actId="478"/>
          <ac:graphicFrameMkLst>
            <pc:docMk/>
            <pc:sldMk cId="2527916255" sldId="345"/>
            <ac:graphicFrameMk id="12" creationId="{68C9580F-824D-2EB3-B2F6-C347A4280C01}"/>
          </ac:graphicFrameMkLst>
        </pc:graphicFrameChg>
        <pc:graphicFrameChg chg="del">
          <ac:chgData name="Suparna Biswas" userId="6400250136300666" providerId="LiveId" clId="{76A588F5-BF01-4670-8F5E-5A89CD424E6B}" dt="2024-03-30T08:47:27.268" v="3259" actId="478"/>
          <ac:graphicFrameMkLst>
            <pc:docMk/>
            <pc:sldMk cId="2527916255" sldId="345"/>
            <ac:graphicFrameMk id="13" creationId="{3FCDA594-1A25-8F03-8225-50D24D1AF7D2}"/>
          </ac:graphicFrameMkLst>
        </pc:graphicFrameChg>
        <pc:graphicFrameChg chg="add del">
          <ac:chgData name="Suparna Biswas" userId="6400250136300666" providerId="LiveId" clId="{76A588F5-BF01-4670-8F5E-5A89CD424E6B}" dt="2024-03-30T09:43:35.296" v="3298" actId="478"/>
          <ac:graphicFrameMkLst>
            <pc:docMk/>
            <pc:sldMk cId="2527916255" sldId="345"/>
            <ac:graphicFrameMk id="14" creationId="{1BD6B2DD-03FE-7D9E-3C39-53434E83C563}"/>
          </ac:graphicFrameMkLst>
        </pc:graphicFrameChg>
        <pc:graphicFrameChg chg="add del">
          <ac:chgData name="Suparna Biswas" userId="6400250136300666" providerId="LiveId" clId="{76A588F5-BF01-4670-8F5E-5A89CD424E6B}" dt="2024-03-30T09:43:35.296" v="3298" actId="478"/>
          <ac:graphicFrameMkLst>
            <pc:docMk/>
            <pc:sldMk cId="2527916255" sldId="345"/>
            <ac:graphicFrameMk id="15" creationId="{D2D66A5D-B4AD-0DAA-745A-3CA398C921F2}"/>
          </ac:graphicFrameMkLst>
        </pc:graphicFrameChg>
        <pc:graphicFrameChg chg="add del mod">
          <ac:chgData name="Suparna Biswas" userId="6400250136300666" providerId="LiveId" clId="{76A588F5-BF01-4670-8F5E-5A89CD424E6B}" dt="2024-03-30T09:56:55.566" v="3402" actId="478"/>
          <ac:graphicFrameMkLst>
            <pc:docMk/>
            <pc:sldMk cId="2527916255" sldId="345"/>
            <ac:graphicFrameMk id="16" creationId="{7F08B786-12D1-DE8A-B40D-C5DC73676D18}"/>
          </ac:graphicFrameMkLst>
        </pc:graphicFrameChg>
        <pc:graphicFrameChg chg="del">
          <ac:chgData name="Suparna Biswas" userId="6400250136300666" providerId="LiveId" clId="{76A588F5-BF01-4670-8F5E-5A89CD424E6B}" dt="2024-03-30T08:26:38.592" v="3067" actId="478"/>
          <ac:graphicFrameMkLst>
            <pc:docMk/>
            <pc:sldMk cId="2527916255" sldId="345"/>
            <ac:graphicFrameMk id="17" creationId="{BA8C1A09-D658-1618-58B7-3F9938BB395D}"/>
          </ac:graphicFrameMkLst>
        </pc:graphicFrameChg>
        <pc:graphicFrameChg chg="del">
          <ac:chgData name="Suparna Biswas" userId="6400250136300666" providerId="LiveId" clId="{76A588F5-BF01-4670-8F5E-5A89CD424E6B}" dt="2024-03-30T08:26:37.500" v="3066" actId="478"/>
          <ac:graphicFrameMkLst>
            <pc:docMk/>
            <pc:sldMk cId="2527916255" sldId="345"/>
            <ac:graphicFrameMk id="18" creationId="{61F7BA14-64DE-4040-5F80-2C4E38ABD5F0}"/>
          </ac:graphicFrameMkLst>
        </pc:graphicFrameChg>
        <pc:graphicFrameChg chg="add mod">
          <ac:chgData name="Suparna Biswas" userId="6400250136300666" providerId="LiveId" clId="{76A588F5-BF01-4670-8F5E-5A89CD424E6B}" dt="2024-03-30T08:26:39.174" v="3068"/>
          <ac:graphicFrameMkLst>
            <pc:docMk/>
            <pc:sldMk cId="2527916255" sldId="345"/>
            <ac:graphicFrameMk id="19" creationId="{06D00182-5F0D-AF43-37A3-BD222D75938F}"/>
          </ac:graphicFrameMkLst>
        </pc:graphicFrameChg>
        <pc:graphicFrameChg chg="add mod">
          <ac:chgData name="Suparna Biswas" userId="6400250136300666" providerId="LiveId" clId="{76A588F5-BF01-4670-8F5E-5A89CD424E6B}" dt="2024-03-30T08:33:01.353" v="3136"/>
          <ac:graphicFrameMkLst>
            <pc:docMk/>
            <pc:sldMk cId="2527916255" sldId="345"/>
            <ac:graphicFrameMk id="20" creationId="{7B101882-055F-5100-F8EC-6C41BF1861C8}"/>
          </ac:graphicFrameMkLst>
        </pc:graphicFrameChg>
        <pc:graphicFrameChg chg="add mod">
          <ac:chgData name="Suparna Biswas" userId="6400250136300666" providerId="LiveId" clId="{76A588F5-BF01-4670-8F5E-5A89CD424E6B}" dt="2024-03-30T08:33:01.353" v="3136"/>
          <ac:graphicFrameMkLst>
            <pc:docMk/>
            <pc:sldMk cId="2527916255" sldId="345"/>
            <ac:graphicFrameMk id="21" creationId="{F5C24BC8-64FB-964F-5631-24D741C002E4}"/>
          </ac:graphicFrameMkLst>
        </pc:graphicFrameChg>
        <pc:graphicFrameChg chg="add mod">
          <ac:chgData name="Suparna Biswas" userId="6400250136300666" providerId="LiveId" clId="{76A588F5-BF01-4670-8F5E-5A89CD424E6B}" dt="2024-03-30T08:35:32.785" v="3165"/>
          <ac:graphicFrameMkLst>
            <pc:docMk/>
            <pc:sldMk cId="2527916255" sldId="345"/>
            <ac:graphicFrameMk id="22" creationId="{4662C742-76BF-CB36-5001-4F033FA75F41}"/>
          </ac:graphicFrameMkLst>
        </pc:graphicFrameChg>
        <pc:graphicFrameChg chg="add mod">
          <ac:chgData name="Suparna Biswas" userId="6400250136300666" providerId="LiveId" clId="{76A588F5-BF01-4670-8F5E-5A89CD424E6B}" dt="2024-03-30T08:35:32.785" v="3165"/>
          <ac:graphicFrameMkLst>
            <pc:docMk/>
            <pc:sldMk cId="2527916255" sldId="345"/>
            <ac:graphicFrameMk id="23" creationId="{E24E04F6-71E7-264C-1F4A-F584D63B404F}"/>
          </ac:graphicFrameMkLst>
        </pc:graphicFrameChg>
        <pc:graphicFrameChg chg="add mod">
          <ac:chgData name="Suparna Biswas" userId="6400250136300666" providerId="LiveId" clId="{76A588F5-BF01-4670-8F5E-5A89CD424E6B}" dt="2024-03-30T08:47:28.573" v="3260"/>
          <ac:graphicFrameMkLst>
            <pc:docMk/>
            <pc:sldMk cId="2527916255" sldId="345"/>
            <ac:graphicFrameMk id="24" creationId="{3DF198B1-DCEC-D972-E2AB-9031FB7DFCC8}"/>
          </ac:graphicFrameMkLst>
        </pc:graphicFrameChg>
        <pc:graphicFrameChg chg="add mod">
          <ac:chgData name="Suparna Biswas" userId="6400250136300666" providerId="LiveId" clId="{76A588F5-BF01-4670-8F5E-5A89CD424E6B}" dt="2024-03-30T08:47:28.573" v="3260"/>
          <ac:graphicFrameMkLst>
            <pc:docMk/>
            <pc:sldMk cId="2527916255" sldId="345"/>
            <ac:graphicFrameMk id="25" creationId="{5FC68859-1897-BB09-C2BF-6F15B8FC4FC7}"/>
          </ac:graphicFrameMkLst>
        </pc:graphicFrameChg>
        <pc:graphicFrameChg chg="add del mod">
          <ac:chgData name="Suparna Biswas" userId="6400250136300666" providerId="LiveId" clId="{76A588F5-BF01-4670-8F5E-5A89CD424E6B}" dt="2024-03-30T09:47:52.857" v="3322" actId="478"/>
          <ac:graphicFrameMkLst>
            <pc:docMk/>
            <pc:sldMk cId="2527916255" sldId="345"/>
            <ac:graphicFrameMk id="26" creationId="{2F7A5970-6B26-50E9-8C02-5E9AD7744740}"/>
          </ac:graphicFrameMkLst>
        </pc:graphicFrameChg>
        <pc:graphicFrameChg chg="add del mod modGraphic">
          <ac:chgData name="Suparna Biswas" userId="6400250136300666" providerId="LiveId" clId="{76A588F5-BF01-4670-8F5E-5A89CD424E6B}" dt="2024-03-30T09:44:42.683" v="3307" actId="1076"/>
          <ac:graphicFrameMkLst>
            <pc:docMk/>
            <pc:sldMk cId="2527916255" sldId="345"/>
            <ac:graphicFrameMk id="27" creationId="{BCEF0465-9F7D-7138-56A8-FE57E5D9E770}"/>
          </ac:graphicFrameMkLst>
        </pc:graphicFrameChg>
        <pc:graphicFrameChg chg="add mod">
          <ac:chgData name="Suparna Biswas" userId="6400250136300666" providerId="LiveId" clId="{76A588F5-BF01-4670-8F5E-5A89CD424E6B}" dt="2024-03-30T09:47:53.942" v="3323"/>
          <ac:graphicFrameMkLst>
            <pc:docMk/>
            <pc:sldMk cId="2527916255" sldId="345"/>
            <ac:graphicFrameMk id="28" creationId="{BE508BC4-9554-127F-FAFB-3C74B5545043}"/>
          </ac:graphicFrameMkLst>
        </pc:graphicFrameChg>
        <pc:graphicFrameChg chg="add mod">
          <ac:chgData name="Suparna Biswas" userId="6400250136300666" providerId="LiveId" clId="{76A588F5-BF01-4670-8F5E-5A89CD424E6B}" dt="2024-03-30T09:56:56.408" v="3403"/>
          <ac:graphicFrameMkLst>
            <pc:docMk/>
            <pc:sldMk cId="2527916255" sldId="345"/>
            <ac:graphicFrameMk id="29" creationId="{599DF8B0-E84A-2AA0-2D27-A9922C35E46D}"/>
          </ac:graphicFrameMkLst>
        </pc:graphicFrameChg>
        <pc:graphicFrameChg chg="add mod">
          <ac:chgData name="Suparna Biswas" userId="6400250136300666" providerId="LiveId" clId="{76A588F5-BF01-4670-8F5E-5A89CD424E6B}" dt="2024-03-30T10:04:39.910" v="3482"/>
          <ac:graphicFrameMkLst>
            <pc:docMk/>
            <pc:sldMk cId="2527916255" sldId="345"/>
            <ac:graphicFrameMk id="30" creationId="{5DAF9BCC-6B97-C938-8798-A9EFB84B142A}"/>
          </ac:graphicFrameMkLst>
        </pc:graphicFrameChg>
        <pc:graphicFrameChg chg="add mod">
          <ac:chgData name="Suparna Biswas" userId="6400250136300666" providerId="LiveId" clId="{76A588F5-BF01-4670-8F5E-5A89CD424E6B}" dt="2024-03-30T10:04:39.910" v="3482"/>
          <ac:graphicFrameMkLst>
            <pc:docMk/>
            <pc:sldMk cId="2527916255" sldId="345"/>
            <ac:graphicFrameMk id="31" creationId="{19F64C5C-896B-6A65-96A0-94FC720C6DB8}"/>
          </ac:graphicFrameMkLst>
        </pc:graphicFrameChg>
        <pc:graphicFrameChg chg="add mod">
          <ac:chgData name="Suparna Biswas" userId="6400250136300666" providerId="LiveId" clId="{76A588F5-BF01-4670-8F5E-5A89CD424E6B}" dt="2024-03-30T10:04:39.910" v="3482"/>
          <ac:graphicFrameMkLst>
            <pc:docMk/>
            <pc:sldMk cId="2527916255" sldId="345"/>
            <ac:graphicFrameMk id="32" creationId="{1A2BC12D-C770-07FC-69C6-29247E96756B}"/>
          </ac:graphicFrameMkLst>
        </pc:graphicFrameChg>
        <pc:graphicFrameChg chg="add mod">
          <ac:chgData name="Suparna Biswas" userId="6400250136300666" providerId="LiveId" clId="{76A588F5-BF01-4670-8F5E-5A89CD424E6B}" dt="2024-03-30T10:04:39.910" v="3482"/>
          <ac:graphicFrameMkLst>
            <pc:docMk/>
            <pc:sldMk cId="2527916255" sldId="345"/>
            <ac:graphicFrameMk id="33" creationId="{A1AF1CD5-0460-78D8-1EA7-218CE459B56E}"/>
          </ac:graphicFrameMkLst>
        </pc:graphicFrameChg>
        <pc:picChg chg="add del mod">
          <ac:chgData name="Suparna Biswas" userId="6400250136300666" providerId="LiveId" clId="{76A588F5-BF01-4670-8F5E-5A89CD424E6B}" dt="2024-02-28T17:05:41.085" v="2834"/>
          <ac:picMkLst>
            <pc:docMk/>
            <pc:sldMk cId="2527916255" sldId="345"/>
            <ac:picMk id="11" creationId="{CC3E81B8-F430-5B80-928C-77FEB0AEE87B}"/>
          </ac:picMkLst>
        </pc:picChg>
      </pc:sldChg>
      <pc:sldChg chg="addSp modSp mod modTransition">
        <pc:chgData name="Suparna Biswas" userId="6400250136300666" providerId="LiveId" clId="{76A588F5-BF01-4670-8F5E-5A89CD424E6B}" dt="2024-02-28T16:54:43.195" v="2819"/>
        <pc:sldMkLst>
          <pc:docMk/>
          <pc:sldMk cId="840643534" sldId="347"/>
        </pc:sldMkLst>
        <pc:spChg chg="add mod">
          <ac:chgData name="Suparna Biswas" userId="6400250136300666" providerId="LiveId" clId="{76A588F5-BF01-4670-8F5E-5A89CD424E6B}" dt="2024-02-24T16:34:22.042" v="72" actId="1076"/>
          <ac:spMkLst>
            <pc:docMk/>
            <pc:sldMk cId="840643534" sldId="347"/>
            <ac:spMk id="2" creationId="{252D8387-C853-E684-F067-6FDCD5610734}"/>
          </ac:spMkLst>
        </pc:spChg>
        <pc:spChg chg="mod">
          <ac:chgData name="Suparna Biswas" userId="6400250136300666" providerId="LiveId" clId="{76A588F5-BF01-4670-8F5E-5A89CD424E6B}" dt="2024-02-24T16:33:11.846" v="63" actId="1076"/>
          <ac:spMkLst>
            <pc:docMk/>
            <pc:sldMk cId="840643534" sldId="347"/>
            <ac:spMk id="20" creationId="{CB629011-11BF-1D41-F036-9634E75856D1}"/>
          </ac:spMkLst>
        </pc:spChg>
      </pc:sldChg>
      <pc:sldChg chg="modTransition setBg">
        <pc:chgData name="Suparna Biswas" userId="6400250136300666" providerId="LiveId" clId="{76A588F5-BF01-4670-8F5E-5A89CD424E6B}" dt="2024-02-28T16:54:43.195" v="2819"/>
        <pc:sldMkLst>
          <pc:docMk/>
          <pc:sldMk cId="3408136809" sldId="349"/>
        </pc:sldMkLst>
      </pc:sldChg>
      <pc:sldChg chg="del">
        <pc:chgData name="Suparna Biswas" userId="6400250136300666" providerId="LiveId" clId="{76A588F5-BF01-4670-8F5E-5A89CD424E6B}" dt="2024-02-24T20:15:00.927" v="1802" actId="47"/>
        <pc:sldMkLst>
          <pc:docMk/>
          <pc:sldMk cId="201284688" sldId="351"/>
        </pc:sldMkLst>
      </pc:sldChg>
      <pc:sldChg chg="modSp del mod modTransition modAnim">
        <pc:chgData name="Suparna Biswas" userId="6400250136300666" providerId="LiveId" clId="{76A588F5-BF01-4670-8F5E-5A89CD424E6B}" dt="2024-03-30T10:55:06.392" v="3774" actId="47"/>
        <pc:sldMkLst>
          <pc:docMk/>
          <pc:sldMk cId="3912515265" sldId="365"/>
        </pc:sldMkLst>
        <pc:graphicFrameChg chg="mod modGraphic">
          <ac:chgData name="Suparna Biswas" userId="6400250136300666" providerId="LiveId" clId="{76A588F5-BF01-4670-8F5E-5A89CD424E6B}" dt="2024-03-30T10:53:53.898" v="3768" actId="1076"/>
          <ac:graphicFrameMkLst>
            <pc:docMk/>
            <pc:sldMk cId="3912515265" sldId="365"/>
            <ac:graphicFrameMk id="3" creationId="{4B57DD53-969E-1418-627E-7BEDC96E2705}"/>
          </ac:graphicFrameMkLst>
        </pc:graphicFrameChg>
      </pc:sldChg>
      <pc:sldChg chg="add del">
        <pc:chgData name="Suparna Biswas" userId="6400250136300666" providerId="LiveId" clId="{76A588F5-BF01-4670-8F5E-5A89CD424E6B}" dt="2024-02-24T20:05:05.621" v="1758" actId="47"/>
        <pc:sldMkLst>
          <pc:docMk/>
          <pc:sldMk cId="584287697" sldId="366"/>
        </pc:sldMkLst>
      </pc:sldChg>
      <pc:sldChg chg="addSp delSp modSp mod modTransition modAnim">
        <pc:chgData name="Suparna Biswas" userId="6400250136300666" providerId="LiveId" clId="{76A588F5-BF01-4670-8F5E-5A89CD424E6B}" dt="2024-03-30T11:08:08.440" v="3885" actId="478"/>
        <pc:sldMkLst>
          <pc:docMk/>
          <pc:sldMk cId="2849982315" sldId="371"/>
        </pc:sldMkLst>
        <pc:graphicFrameChg chg="add del mod modGraphic">
          <ac:chgData name="Suparna Biswas" userId="6400250136300666" providerId="LiveId" clId="{76A588F5-BF01-4670-8F5E-5A89CD424E6B}" dt="2024-03-30T11:08:08.440" v="3885" actId="478"/>
          <ac:graphicFrameMkLst>
            <pc:docMk/>
            <pc:sldMk cId="2849982315" sldId="371"/>
            <ac:graphicFrameMk id="2" creationId="{943D60D2-E9A1-C33C-9637-0FD5ACA7AEA3}"/>
          </ac:graphicFrameMkLst>
        </pc:graphicFrameChg>
      </pc:sldChg>
      <pc:sldChg chg="del">
        <pc:chgData name="Suparna Biswas" userId="6400250136300666" providerId="LiveId" clId="{76A588F5-BF01-4670-8F5E-5A89CD424E6B}" dt="2024-02-22T10:52:11.686" v="0" actId="47"/>
        <pc:sldMkLst>
          <pc:docMk/>
          <pc:sldMk cId="2708886053" sldId="380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2365434939" sldId="381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3767818994" sldId="382"/>
        </pc:sldMkLst>
      </pc:sldChg>
      <pc:sldChg chg="delSp modSp mod modTransition">
        <pc:chgData name="Suparna Biswas" userId="6400250136300666" providerId="LiveId" clId="{76A588F5-BF01-4670-8F5E-5A89CD424E6B}" dt="2024-03-30T11:14:29.654" v="3899" actId="478"/>
        <pc:sldMkLst>
          <pc:docMk/>
          <pc:sldMk cId="112151522" sldId="383"/>
        </pc:sldMkLst>
        <pc:spChg chg="del mod">
          <ac:chgData name="Suparna Biswas" userId="6400250136300666" providerId="LiveId" clId="{76A588F5-BF01-4670-8F5E-5A89CD424E6B}" dt="2024-03-30T11:14:25.139" v="3898" actId="478"/>
          <ac:spMkLst>
            <pc:docMk/>
            <pc:sldMk cId="112151522" sldId="383"/>
            <ac:spMk id="3" creationId="{B9CECE18-E8EE-DAFA-62C0-3F1181FE1D68}"/>
          </ac:spMkLst>
        </pc:spChg>
        <pc:spChg chg="del">
          <ac:chgData name="Suparna Biswas" userId="6400250136300666" providerId="LiveId" clId="{76A588F5-BF01-4670-8F5E-5A89CD424E6B}" dt="2024-03-30T11:14:29.654" v="3899" actId="478"/>
          <ac:spMkLst>
            <pc:docMk/>
            <pc:sldMk cId="112151522" sldId="383"/>
            <ac:spMk id="5" creationId="{02F5C3ED-33A5-2188-E0B8-B62C26247F0C}"/>
          </ac:spMkLst>
        </pc:spChg>
        <pc:spChg chg="del">
          <ac:chgData name="Suparna Biswas" userId="6400250136300666" providerId="LiveId" clId="{76A588F5-BF01-4670-8F5E-5A89CD424E6B}" dt="2024-03-30T11:14:29.654" v="3899" actId="478"/>
          <ac:spMkLst>
            <pc:docMk/>
            <pc:sldMk cId="112151522" sldId="383"/>
            <ac:spMk id="7" creationId="{AD244F50-BEFD-6927-8EA1-716BCFD5A8C4}"/>
          </ac:spMkLst>
        </pc:spChg>
      </pc:sldChg>
      <pc:sldChg chg="add del">
        <pc:chgData name="Suparna Biswas" userId="6400250136300666" providerId="LiveId" clId="{76A588F5-BF01-4670-8F5E-5A89CD424E6B}" dt="2024-02-24T20:05:07.411" v="1759" actId="47"/>
        <pc:sldMkLst>
          <pc:docMk/>
          <pc:sldMk cId="2903678675" sldId="384"/>
        </pc:sldMkLst>
      </pc:sldChg>
      <pc:sldChg chg="modTransition modAnim">
        <pc:chgData name="Suparna Biswas" userId="6400250136300666" providerId="LiveId" clId="{76A588F5-BF01-4670-8F5E-5A89CD424E6B}" dt="2024-02-28T16:54:43.195" v="2819"/>
        <pc:sldMkLst>
          <pc:docMk/>
          <pc:sldMk cId="2744054037" sldId="386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4223072523" sldId="387"/>
        </pc:sldMkLst>
      </pc:sldChg>
      <pc:sldChg chg="addSp delSp modSp mod modTransition delAnim modAnim">
        <pc:chgData name="Suparna Biswas" userId="6400250136300666" providerId="LiveId" clId="{76A588F5-BF01-4670-8F5E-5A89CD424E6B}" dt="2024-02-25T11:02:03.158" v="2742" actId="404"/>
        <pc:sldMkLst>
          <pc:docMk/>
          <pc:sldMk cId="966463118" sldId="388"/>
        </pc:sldMkLst>
        <pc:spChg chg="mod">
          <ac:chgData name="Suparna Biswas" userId="6400250136300666" providerId="LiveId" clId="{76A588F5-BF01-4670-8F5E-5A89CD424E6B}" dt="2024-02-24T16:48:14.056" v="151"/>
          <ac:spMkLst>
            <pc:docMk/>
            <pc:sldMk cId="966463118" sldId="388"/>
            <ac:spMk id="3" creationId="{81E77896-D46A-364C-ED28-04A1DD99C010}"/>
          </ac:spMkLst>
        </pc:spChg>
        <pc:spChg chg="mod">
          <ac:chgData name="Suparna Biswas" userId="6400250136300666" providerId="LiveId" clId="{76A588F5-BF01-4670-8F5E-5A89CD424E6B}" dt="2024-02-24T16:48:14.056" v="151"/>
          <ac:spMkLst>
            <pc:docMk/>
            <pc:sldMk cId="966463118" sldId="388"/>
            <ac:spMk id="6" creationId="{2B57C44D-DB64-8BC3-93AF-45101D72E366}"/>
          </ac:spMkLst>
        </pc:spChg>
        <pc:spChg chg="mod">
          <ac:chgData name="Suparna Biswas" userId="6400250136300666" providerId="LiveId" clId="{76A588F5-BF01-4670-8F5E-5A89CD424E6B}" dt="2024-02-24T16:48:14.056" v="151"/>
          <ac:spMkLst>
            <pc:docMk/>
            <pc:sldMk cId="966463118" sldId="388"/>
            <ac:spMk id="9" creationId="{5A071768-A0EB-5309-4D08-7FCCC9C799C2}"/>
          </ac:spMkLst>
        </pc:spChg>
        <pc:spChg chg="add mod">
          <ac:chgData name="Suparna Biswas" userId="6400250136300666" providerId="LiveId" clId="{76A588F5-BF01-4670-8F5E-5A89CD424E6B}" dt="2024-02-24T16:56:15.981" v="231" actId="164"/>
          <ac:spMkLst>
            <pc:docMk/>
            <pc:sldMk cId="966463118" sldId="388"/>
            <ac:spMk id="11" creationId="{1BA1516F-931F-A824-0426-9BCD022438D1}"/>
          </ac:spMkLst>
        </pc:spChg>
        <pc:spChg chg="add mod">
          <ac:chgData name="Suparna Biswas" userId="6400250136300666" providerId="LiveId" clId="{76A588F5-BF01-4670-8F5E-5A89CD424E6B}" dt="2024-02-24T16:56:19.109" v="232" actId="164"/>
          <ac:spMkLst>
            <pc:docMk/>
            <pc:sldMk cId="966463118" sldId="388"/>
            <ac:spMk id="12" creationId="{6BC828A1-A721-F255-E816-6EE9AEFC592F}"/>
          </ac:spMkLst>
        </pc:spChg>
        <pc:spChg chg="add mod">
          <ac:chgData name="Suparna Biswas" userId="6400250136300666" providerId="LiveId" clId="{76A588F5-BF01-4670-8F5E-5A89CD424E6B}" dt="2024-02-24T16:56:22.206" v="233" actId="164"/>
          <ac:spMkLst>
            <pc:docMk/>
            <pc:sldMk cId="966463118" sldId="388"/>
            <ac:spMk id="13" creationId="{ED61C987-0820-FE79-61AD-B5F547F08C8A}"/>
          </ac:spMkLst>
        </pc:spChg>
        <pc:spChg chg="mod">
          <ac:chgData name="Suparna Biswas" userId="6400250136300666" providerId="LiveId" clId="{76A588F5-BF01-4670-8F5E-5A89CD424E6B}" dt="2024-02-24T16:56:36.967" v="235"/>
          <ac:spMkLst>
            <pc:docMk/>
            <pc:sldMk cId="966463118" sldId="388"/>
            <ac:spMk id="19" creationId="{71B822CB-C017-22FC-76A4-2623565BB78E}"/>
          </ac:spMkLst>
        </pc:spChg>
        <pc:spChg chg="mod">
          <ac:chgData name="Suparna Biswas" userId="6400250136300666" providerId="LiveId" clId="{76A588F5-BF01-4670-8F5E-5A89CD424E6B}" dt="2024-02-24T16:56:36.967" v="235"/>
          <ac:spMkLst>
            <pc:docMk/>
            <pc:sldMk cId="966463118" sldId="388"/>
            <ac:spMk id="20" creationId="{3387966E-0AF2-EFE0-2D53-072B7A0EDA0A}"/>
          </ac:spMkLst>
        </pc:spChg>
        <pc:spChg chg="mod">
          <ac:chgData name="Suparna Biswas" userId="6400250136300666" providerId="LiveId" clId="{76A588F5-BF01-4670-8F5E-5A89CD424E6B}" dt="2024-02-24T16:56:36.967" v="235"/>
          <ac:spMkLst>
            <pc:docMk/>
            <pc:sldMk cId="966463118" sldId="388"/>
            <ac:spMk id="24" creationId="{D615936F-6C31-A0AD-5193-494DAC444B9C}"/>
          </ac:spMkLst>
        </pc:spChg>
        <pc:spChg chg="del mod">
          <ac:chgData name="Suparna Biswas" userId="6400250136300666" providerId="LiveId" clId="{76A588F5-BF01-4670-8F5E-5A89CD424E6B}" dt="2024-02-24T20:36:46.395" v="2141" actId="478"/>
          <ac:spMkLst>
            <pc:docMk/>
            <pc:sldMk cId="966463118" sldId="388"/>
            <ac:spMk id="28" creationId="{F0790E8B-C726-3F21-1089-3052ED70C0A7}"/>
          </ac:spMkLst>
        </pc:spChg>
        <pc:spChg chg="mod">
          <ac:chgData name="Suparna Biswas" userId="6400250136300666" providerId="LiveId" clId="{76A588F5-BF01-4670-8F5E-5A89CD424E6B}" dt="2024-02-24T16:48:01.189" v="149" actId="1076"/>
          <ac:spMkLst>
            <pc:docMk/>
            <pc:sldMk cId="966463118" sldId="388"/>
            <ac:spMk id="29" creationId="{1797E275-F986-E482-6E41-98BCC91C489D}"/>
          </ac:spMkLst>
        </pc:spChg>
        <pc:spChg chg="mod">
          <ac:chgData name="Suparna Biswas" userId="6400250136300666" providerId="LiveId" clId="{76A588F5-BF01-4670-8F5E-5A89CD424E6B}" dt="2024-02-24T16:56:36.967" v="235"/>
          <ac:spMkLst>
            <pc:docMk/>
            <pc:sldMk cId="966463118" sldId="388"/>
            <ac:spMk id="30" creationId="{EC77A1C7-27BB-EBC9-D537-E633FCDFD25E}"/>
          </ac:spMkLst>
        </pc:spChg>
        <pc:spChg chg="mod">
          <ac:chgData name="Suparna Biswas" userId="6400250136300666" providerId="LiveId" clId="{76A588F5-BF01-4670-8F5E-5A89CD424E6B}" dt="2024-02-24T16:56:36.967" v="235"/>
          <ac:spMkLst>
            <pc:docMk/>
            <pc:sldMk cId="966463118" sldId="388"/>
            <ac:spMk id="34" creationId="{CC6B6952-12C2-2293-A8B9-AD27698E694A}"/>
          </ac:spMkLst>
        </pc:spChg>
        <pc:spChg chg="mod">
          <ac:chgData name="Suparna Biswas" userId="6400250136300666" providerId="LiveId" clId="{76A588F5-BF01-4670-8F5E-5A89CD424E6B}" dt="2024-02-24T16:56:36.967" v="235"/>
          <ac:spMkLst>
            <pc:docMk/>
            <pc:sldMk cId="966463118" sldId="388"/>
            <ac:spMk id="35" creationId="{265BE704-773B-597E-6B08-89E9AD136FC9}"/>
          </ac:spMkLst>
        </pc:spChg>
        <pc:spChg chg="mod">
          <ac:chgData name="Suparna Biswas" userId="6400250136300666" providerId="LiveId" clId="{76A588F5-BF01-4670-8F5E-5A89CD424E6B}" dt="2024-02-24T17:00:30.351" v="252"/>
          <ac:spMkLst>
            <pc:docMk/>
            <pc:sldMk cId="966463118" sldId="388"/>
            <ac:spMk id="39" creationId="{ACD3DF81-BD50-273A-55CA-4DFF73D12518}"/>
          </ac:spMkLst>
        </pc:spChg>
        <pc:spChg chg="mod">
          <ac:chgData name="Suparna Biswas" userId="6400250136300666" providerId="LiveId" clId="{76A588F5-BF01-4670-8F5E-5A89CD424E6B}" dt="2024-02-24T17:00:30.351" v="252"/>
          <ac:spMkLst>
            <pc:docMk/>
            <pc:sldMk cId="966463118" sldId="388"/>
            <ac:spMk id="40" creationId="{8E160AAA-F98E-CCF2-0B35-FC37508F1923}"/>
          </ac:spMkLst>
        </pc:spChg>
        <pc:spChg chg="mod">
          <ac:chgData name="Suparna Biswas" userId="6400250136300666" providerId="LiveId" clId="{76A588F5-BF01-4670-8F5E-5A89CD424E6B}" dt="2024-02-24T17:00:30.351" v="252"/>
          <ac:spMkLst>
            <pc:docMk/>
            <pc:sldMk cId="966463118" sldId="388"/>
            <ac:spMk id="44" creationId="{2E8DB6EE-51B8-90E8-0F3F-E3AFEE14B78B}"/>
          </ac:spMkLst>
        </pc:spChg>
        <pc:spChg chg="mod">
          <ac:chgData name="Suparna Biswas" userId="6400250136300666" providerId="LiveId" clId="{76A588F5-BF01-4670-8F5E-5A89CD424E6B}" dt="2024-02-24T17:00:30.351" v="252"/>
          <ac:spMkLst>
            <pc:docMk/>
            <pc:sldMk cId="966463118" sldId="388"/>
            <ac:spMk id="45" creationId="{796EB7B0-AE1C-48DF-5DE4-3EE820139F8C}"/>
          </ac:spMkLst>
        </pc:spChg>
        <pc:spChg chg="mod">
          <ac:chgData name="Suparna Biswas" userId="6400250136300666" providerId="LiveId" clId="{76A588F5-BF01-4670-8F5E-5A89CD424E6B}" dt="2024-02-24T17:00:30.351" v="252"/>
          <ac:spMkLst>
            <pc:docMk/>
            <pc:sldMk cId="966463118" sldId="388"/>
            <ac:spMk id="49" creationId="{2F2C80EF-5E36-4EED-B747-82A3251857DC}"/>
          </ac:spMkLst>
        </pc:spChg>
        <pc:spChg chg="mod">
          <ac:chgData name="Suparna Biswas" userId="6400250136300666" providerId="LiveId" clId="{76A588F5-BF01-4670-8F5E-5A89CD424E6B}" dt="2024-02-24T17:00:30.351" v="252"/>
          <ac:spMkLst>
            <pc:docMk/>
            <pc:sldMk cId="966463118" sldId="388"/>
            <ac:spMk id="50" creationId="{9D819CD7-FF79-7823-BFC1-BB30E73108A2}"/>
          </ac:spMkLst>
        </pc:spChg>
        <pc:spChg chg="add del mod ord">
          <ac:chgData name="Suparna Biswas" userId="6400250136300666" providerId="LiveId" clId="{76A588F5-BF01-4670-8F5E-5A89CD424E6B}" dt="2024-02-24T19:57:39.622" v="1725" actId="478"/>
          <ac:spMkLst>
            <pc:docMk/>
            <pc:sldMk cId="966463118" sldId="388"/>
            <ac:spMk id="52" creationId="{0ABC2171-C3BA-21FD-C2A3-636ABEE5EA5D}"/>
          </ac:spMkLst>
        </pc:spChg>
        <pc:spChg chg="add del mod">
          <ac:chgData name="Suparna Biswas" userId="6400250136300666" providerId="LiveId" clId="{76A588F5-BF01-4670-8F5E-5A89CD424E6B}" dt="2024-02-24T19:49:22.348" v="1684" actId="478"/>
          <ac:spMkLst>
            <pc:docMk/>
            <pc:sldMk cId="966463118" sldId="388"/>
            <ac:spMk id="54" creationId="{353D25D3-B82B-9D1B-D57A-FD70DEC4E4D9}"/>
          </ac:spMkLst>
        </pc:spChg>
        <pc:spChg chg="add del mod ord">
          <ac:chgData name="Suparna Biswas" userId="6400250136300666" providerId="LiveId" clId="{76A588F5-BF01-4670-8F5E-5A89CD424E6B}" dt="2024-02-24T19:57:37.097" v="1723" actId="478"/>
          <ac:spMkLst>
            <pc:docMk/>
            <pc:sldMk cId="966463118" sldId="388"/>
            <ac:spMk id="55" creationId="{9BB6A077-879F-8960-8E1A-ABFD232C6ABB}"/>
          </ac:spMkLst>
        </pc:spChg>
        <pc:spChg chg="add del mod ord">
          <ac:chgData name="Suparna Biswas" userId="6400250136300666" providerId="LiveId" clId="{76A588F5-BF01-4670-8F5E-5A89CD424E6B}" dt="2024-02-24T19:57:34.048" v="1722" actId="21"/>
          <ac:spMkLst>
            <pc:docMk/>
            <pc:sldMk cId="966463118" sldId="388"/>
            <ac:spMk id="57" creationId="{ACDAAF9D-D187-6DBA-9D79-74FDBA389B9B}"/>
          </ac:spMkLst>
        </pc:spChg>
        <pc:spChg chg="add del mod ord">
          <ac:chgData name="Suparna Biswas" userId="6400250136300666" providerId="LiveId" clId="{76A588F5-BF01-4670-8F5E-5A89CD424E6B}" dt="2024-02-24T19:57:38.800" v="1724" actId="478"/>
          <ac:spMkLst>
            <pc:docMk/>
            <pc:sldMk cId="966463118" sldId="388"/>
            <ac:spMk id="58" creationId="{09024033-C468-2D49-2EFB-CE7AF76B2491}"/>
          </ac:spMkLst>
        </pc:spChg>
        <pc:spChg chg="add del mod">
          <ac:chgData name="Suparna Biswas" userId="6400250136300666" providerId="LiveId" clId="{76A588F5-BF01-4670-8F5E-5A89CD424E6B}" dt="2024-02-24T19:49:25.610" v="1685" actId="478"/>
          <ac:spMkLst>
            <pc:docMk/>
            <pc:sldMk cId="966463118" sldId="388"/>
            <ac:spMk id="60" creationId="{2E5725B5-1E3E-76CA-A7F6-4048494D7EF4}"/>
          </ac:spMkLst>
        </pc:spChg>
        <pc:spChg chg="add del mod ord">
          <ac:chgData name="Suparna Biswas" userId="6400250136300666" providerId="LiveId" clId="{76A588F5-BF01-4670-8F5E-5A89CD424E6B}" dt="2024-02-24T20:00:59.494" v="1744" actId="478"/>
          <ac:spMkLst>
            <pc:docMk/>
            <pc:sldMk cId="966463118" sldId="388"/>
            <ac:spMk id="62" creationId="{C7C8E029-7011-AD75-2AE7-0928B601FBCA}"/>
          </ac:spMkLst>
        </pc:spChg>
        <pc:spChg chg="add del mod">
          <ac:chgData name="Suparna Biswas" userId="6400250136300666" providerId="LiveId" clId="{76A588F5-BF01-4670-8F5E-5A89CD424E6B}" dt="2024-02-24T19:59:01.898" v="1731" actId="478"/>
          <ac:spMkLst>
            <pc:docMk/>
            <pc:sldMk cId="966463118" sldId="388"/>
            <ac:spMk id="64" creationId="{AC4B0F92-DFE5-2A8F-60F3-78658649E76E}"/>
          </ac:spMkLst>
        </pc:spChg>
        <pc:spChg chg="add mod">
          <ac:chgData name="Suparna Biswas" userId="6400250136300666" providerId="LiveId" clId="{76A588F5-BF01-4670-8F5E-5A89CD424E6B}" dt="2024-02-24T19:59:11.657" v="1733" actId="164"/>
          <ac:spMkLst>
            <pc:docMk/>
            <pc:sldMk cId="966463118" sldId="388"/>
            <ac:spMk id="65" creationId="{7DC69D4A-321A-897A-15C8-4CF66C808740}"/>
          </ac:spMkLst>
        </pc:spChg>
        <pc:spChg chg="add mod">
          <ac:chgData name="Suparna Biswas" userId="6400250136300666" providerId="LiveId" clId="{76A588F5-BF01-4670-8F5E-5A89CD424E6B}" dt="2024-02-24T19:59:11.657" v="1733" actId="164"/>
          <ac:spMkLst>
            <pc:docMk/>
            <pc:sldMk cId="966463118" sldId="388"/>
            <ac:spMk id="67" creationId="{CDF53B64-43D9-E4F0-7AF2-E2F13CF7FEE0}"/>
          </ac:spMkLst>
        </pc:spChg>
        <pc:spChg chg="add del mod ord">
          <ac:chgData name="Suparna Biswas" userId="6400250136300666" providerId="LiveId" clId="{76A588F5-BF01-4670-8F5E-5A89CD424E6B}" dt="2024-02-24T20:00:58.532" v="1743" actId="478"/>
          <ac:spMkLst>
            <pc:docMk/>
            <pc:sldMk cId="966463118" sldId="388"/>
            <ac:spMk id="68" creationId="{AC7E2750-38A8-9ACA-A7EC-1BEC853F5C6A}"/>
          </ac:spMkLst>
        </pc:spChg>
        <pc:spChg chg="add del mod">
          <ac:chgData name="Suparna Biswas" userId="6400250136300666" providerId="LiveId" clId="{76A588F5-BF01-4670-8F5E-5A89CD424E6B}" dt="2024-02-24T19:59:06.120" v="1732" actId="478"/>
          <ac:spMkLst>
            <pc:docMk/>
            <pc:sldMk cId="966463118" sldId="388"/>
            <ac:spMk id="70" creationId="{CA35C6EE-A6F4-96B9-681B-1486AFB07D5A}"/>
          </ac:spMkLst>
        </pc:spChg>
        <pc:spChg chg="add mod ord">
          <ac:chgData name="Suparna Biswas" userId="6400250136300666" providerId="LiveId" clId="{76A588F5-BF01-4670-8F5E-5A89CD424E6B}" dt="2024-02-24T20:01:44.603" v="1748" actId="12788"/>
          <ac:spMkLst>
            <pc:docMk/>
            <pc:sldMk cId="966463118" sldId="388"/>
            <ac:spMk id="72" creationId="{5E87FD95-19E5-708F-60F2-5E1C48DD92AD}"/>
          </ac:spMkLst>
        </pc:spChg>
        <pc:spChg chg="add del mod">
          <ac:chgData name="Suparna Biswas" userId="6400250136300666" providerId="LiveId" clId="{76A588F5-BF01-4670-8F5E-5A89CD424E6B}" dt="2024-02-24T20:01:19.223" v="1746" actId="478"/>
          <ac:spMkLst>
            <pc:docMk/>
            <pc:sldMk cId="966463118" sldId="388"/>
            <ac:spMk id="74" creationId="{5533D504-3AD7-15AB-8113-7993CA349128}"/>
          </ac:spMkLst>
        </pc:spChg>
        <pc:spChg chg="add mod">
          <ac:chgData name="Suparna Biswas" userId="6400250136300666" providerId="LiveId" clId="{76A588F5-BF01-4670-8F5E-5A89CD424E6B}" dt="2024-02-24T20:01:12.392" v="1745"/>
          <ac:spMkLst>
            <pc:docMk/>
            <pc:sldMk cId="966463118" sldId="388"/>
            <ac:spMk id="75" creationId="{906EA61A-349C-5B42-CB67-86D5C5FDE300}"/>
          </ac:spMkLst>
        </pc:spChg>
        <pc:spChg chg="add mod">
          <ac:chgData name="Suparna Biswas" userId="6400250136300666" providerId="LiveId" clId="{76A588F5-BF01-4670-8F5E-5A89CD424E6B}" dt="2024-02-24T20:01:12.392" v="1745"/>
          <ac:spMkLst>
            <pc:docMk/>
            <pc:sldMk cId="966463118" sldId="388"/>
            <ac:spMk id="77" creationId="{E9D1499F-8F7E-F61A-DCD1-568E42FA3070}"/>
          </ac:spMkLst>
        </pc:spChg>
        <pc:spChg chg="add mod ord">
          <ac:chgData name="Suparna Biswas" userId="6400250136300666" providerId="LiveId" clId="{76A588F5-BF01-4670-8F5E-5A89CD424E6B}" dt="2024-02-24T20:01:44.603" v="1748" actId="12788"/>
          <ac:spMkLst>
            <pc:docMk/>
            <pc:sldMk cId="966463118" sldId="388"/>
            <ac:spMk id="78" creationId="{14918FA4-5C28-5CD0-2766-0D5116CAEE57}"/>
          </ac:spMkLst>
        </pc:spChg>
        <pc:spChg chg="add del mod">
          <ac:chgData name="Suparna Biswas" userId="6400250136300666" providerId="LiveId" clId="{76A588F5-BF01-4670-8F5E-5A89CD424E6B}" dt="2024-02-24T20:01:19.223" v="1746" actId="478"/>
          <ac:spMkLst>
            <pc:docMk/>
            <pc:sldMk cId="966463118" sldId="388"/>
            <ac:spMk id="80" creationId="{5A133D15-D57F-9632-8858-865CF0EBEA1C}"/>
          </ac:spMkLst>
        </pc:spChg>
        <pc:spChg chg="add mod">
          <ac:chgData name="Suparna Biswas" userId="6400250136300666" providerId="LiveId" clId="{76A588F5-BF01-4670-8F5E-5A89CD424E6B}" dt="2024-02-25T11:02:03.158" v="2742" actId="404"/>
          <ac:spMkLst>
            <pc:docMk/>
            <pc:sldMk cId="966463118" sldId="388"/>
            <ac:spMk id="81" creationId="{6CB6A089-4051-93A3-8075-EB18D0053A3D}"/>
          </ac:spMkLst>
        </pc:spChg>
        <pc:grpChg chg="add mod ord">
          <ac:chgData name="Suparna Biswas" userId="6400250136300666" providerId="LiveId" clId="{76A588F5-BF01-4670-8F5E-5A89CD424E6B}" dt="2024-02-24T16:56:15.981" v="231" actId="164"/>
          <ac:grpSpMkLst>
            <pc:docMk/>
            <pc:sldMk cId="966463118" sldId="388"/>
            <ac:grpSpMk id="2" creationId="{63E96E1B-CCD5-5583-2E8B-F9ACA60C469C}"/>
          </ac:grpSpMkLst>
        </pc:grpChg>
        <pc:grpChg chg="add mod">
          <ac:chgData name="Suparna Biswas" userId="6400250136300666" providerId="LiveId" clId="{76A588F5-BF01-4670-8F5E-5A89CD424E6B}" dt="2024-02-24T16:56:19.109" v="232" actId="164"/>
          <ac:grpSpMkLst>
            <pc:docMk/>
            <pc:sldMk cId="966463118" sldId="388"/>
            <ac:grpSpMk id="5" creationId="{0037F4B4-2330-1608-66B9-1C4E42002083}"/>
          </ac:grpSpMkLst>
        </pc:grpChg>
        <pc:grpChg chg="add mod ord">
          <ac:chgData name="Suparna Biswas" userId="6400250136300666" providerId="LiveId" clId="{76A588F5-BF01-4670-8F5E-5A89CD424E6B}" dt="2024-02-24T16:56:22.206" v="233" actId="164"/>
          <ac:grpSpMkLst>
            <pc:docMk/>
            <pc:sldMk cId="966463118" sldId="388"/>
            <ac:grpSpMk id="8" creationId="{BAC646AF-AB7E-45C3-7F88-7826CF364001}"/>
          </ac:grpSpMkLst>
        </pc:grpChg>
        <pc:grpChg chg="add del mod ord">
          <ac:chgData name="Suparna Biswas" userId="6400250136300666" providerId="LiveId" clId="{76A588F5-BF01-4670-8F5E-5A89CD424E6B}" dt="2024-02-24T17:00:29.553" v="251" actId="478"/>
          <ac:grpSpMkLst>
            <pc:docMk/>
            <pc:sldMk cId="966463118" sldId="388"/>
            <ac:grpSpMk id="14" creationId="{48D9D3FA-5C5C-EB59-D910-DDE0317D0374}"/>
          </ac:grpSpMkLst>
        </pc:grpChg>
        <pc:grpChg chg="add del mod">
          <ac:chgData name="Suparna Biswas" userId="6400250136300666" providerId="LiveId" clId="{76A588F5-BF01-4670-8F5E-5A89CD424E6B}" dt="2024-02-24T17:00:27.283" v="249" actId="478"/>
          <ac:grpSpMkLst>
            <pc:docMk/>
            <pc:sldMk cId="966463118" sldId="388"/>
            <ac:grpSpMk id="15" creationId="{B1CE4EC1-1E29-52DB-16F8-4E0FFBD56EED}"/>
          </ac:grpSpMkLst>
        </pc:grpChg>
        <pc:grpChg chg="add del mod ord">
          <ac:chgData name="Suparna Biswas" userId="6400250136300666" providerId="LiveId" clId="{76A588F5-BF01-4670-8F5E-5A89CD424E6B}" dt="2024-02-24T17:00:28.183" v="250" actId="478"/>
          <ac:grpSpMkLst>
            <pc:docMk/>
            <pc:sldMk cId="966463118" sldId="388"/>
            <ac:grpSpMk id="16" creationId="{B0BBAC1B-1DB0-3C4D-81C6-9A9540DDF68C}"/>
          </ac:grpSpMkLst>
        </pc:grpChg>
        <pc:grpChg chg="add mod">
          <ac:chgData name="Suparna Biswas" userId="6400250136300666" providerId="LiveId" clId="{76A588F5-BF01-4670-8F5E-5A89CD424E6B}" dt="2024-02-24T16:56:36.967" v="235"/>
          <ac:grpSpMkLst>
            <pc:docMk/>
            <pc:sldMk cId="966463118" sldId="388"/>
            <ac:grpSpMk id="17" creationId="{6F1D8FA4-4028-CB54-BB21-5ECB23F92F50}"/>
          </ac:grpSpMkLst>
        </pc:grpChg>
        <pc:grpChg chg="mod">
          <ac:chgData name="Suparna Biswas" userId="6400250136300666" providerId="LiveId" clId="{76A588F5-BF01-4670-8F5E-5A89CD424E6B}" dt="2024-02-24T16:56:36.967" v="235"/>
          <ac:grpSpMkLst>
            <pc:docMk/>
            <pc:sldMk cId="966463118" sldId="388"/>
            <ac:grpSpMk id="18" creationId="{337C94FB-15E4-45A0-C1FF-60592B4EC8DA}"/>
          </ac:grpSpMkLst>
        </pc:grpChg>
        <pc:grpChg chg="add mod">
          <ac:chgData name="Suparna Biswas" userId="6400250136300666" providerId="LiveId" clId="{76A588F5-BF01-4670-8F5E-5A89CD424E6B}" dt="2024-02-24T16:56:36.967" v="235"/>
          <ac:grpSpMkLst>
            <pc:docMk/>
            <pc:sldMk cId="966463118" sldId="388"/>
            <ac:grpSpMk id="22" creationId="{AA59BF6F-DAB5-3D7C-B19E-C7B13FC98BC3}"/>
          </ac:grpSpMkLst>
        </pc:grpChg>
        <pc:grpChg chg="mod">
          <ac:chgData name="Suparna Biswas" userId="6400250136300666" providerId="LiveId" clId="{76A588F5-BF01-4670-8F5E-5A89CD424E6B}" dt="2024-02-24T16:56:36.967" v="235"/>
          <ac:grpSpMkLst>
            <pc:docMk/>
            <pc:sldMk cId="966463118" sldId="388"/>
            <ac:grpSpMk id="23" creationId="{29A79CC6-BB26-FBEA-55F0-75ABCF76EA22}"/>
          </ac:grpSpMkLst>
        </pc:grpChg>
        <pc:grpChg chg="add mod">
          <ac:chgData name="Suparna Biswas" userId="6400250136300666" providerId="LiveId" clId="{76A588F5-BF01-4670-8F5E-5A89CD424E6B}" dt="2024-02-24T16:56:36.967" v="235"/>
          <ac:grpSpMkLst>
            <pc:docMk/>
            <pc:sldMk cId="966463118" sldId="388"/>
            <ac:grpSpMk id="32" creationId="{7529DE8F-3C4F-AE47-76C9-C4A0FECF0DAA}"/>
          </ac:grpSpMkLst>
        </pc:grpChg>
        <pc:grpChg chg="mod">
          <ac:chgData name="Suparna Biswas" userId="6400250136300666" providerId="LiveId" clId="{76A588F5-BF01-4670-8F5E-5A89CD424E6B}" dt="2024-02-24T16:56:36.967" v="235"/>
          <ac:grpSpMkLst>
            <pc:docMk/>
            <pc:sldMk cId="966463118" sldId="388"/>
            <ac:grpSpMk id="33" creationId="{6E046BDD-2D43-E7E7-1327-BD094B2B964E}"/>
          </ac:grpSpMkLst>
        </pc:grpChg>
        <pc:grpChg chg="add del mod ord">
          <ac:chgData name="Suparna Biswas" userId="6400250136300666" providerId="LiveId" clId="{76A588F5-BF01-4670-8F5E-5A89CD424E6B}" dt="2024-02-24T19:47:48.597" v="1677" actId="478"/>
          <ac:grpSpMkLst>
            <pc:docMk/>
            <pc:sldMk cId="966463118" sldId="388"/>
            <ac:grpSpMk id="37" creationId="{E5F35F86-F1A6-66C6-7491-B58ABFD8EA40}"/>
          </ac:grpSpMkLst>
        </pc:grpChg>
        <pc:grpChg chg="mod">
          <ac:chgData name="Suparna Biswas" userId="6400250136300666" providerId="LiveId" clId="{76A588F5-BF01-4670-8F5E-5A89CD424E6B}" dt="2024-02-24T17:00:30.351" v="252"/>
          <ac:grpSpMkLst>
            <pc:docMk/>
            <pc:sldMk cId="966463118" sldId="388"/>
            <ac:grpSpMk id="38" creationId="{1A49BC67-8A56-22BA-0CB2-673F4D45AA25}"/>
          </ac:grpSpMkLst>
        </pc:grpChg>
        <pc:grpChg chg="add del mod">
          <ac:chgData name="Suparna Biswas" userId="6400250136300666" providerId="LiveId" clId="{76A588F5-BF01-4670-8F5E-5A89CD424E6B}" dt="2024-02-24T19:47:48.597" v="1677" actId="478"/>
          <ac:grpSpMkLst>
            <pc:docMk/>
            <pc:sldMk cId="966463118" sldId="388"/>
            <ac:grpSpMk id="42" creationId="{04A831F7-AA01-BCCC-442E-1DE9098BA5F3}"/>
          </ac:grpSpMkLst>
        </pc:grpChg>
        <pc:grpChg chg="mod">
          <ac:chgData name="Suparna Biswas" userId="6400250136300666" providerId="LiveId" clId="{76A588F5-BF01-4670-8F5E-5A89CD424E6B}" dt="2024-02-24T17:00:30.351" v="252"/>
          <ac:grpSpMkLst>
            <pc:docMk/>
            <pc:sldMk cId="966463118" sldId="388"/>
            <ac:grpSpMk id="43" creationId="{928B5EC9-4B6A-E7B0-CE2B-B6A722166844}"/>
          </ac:grpSpMkLst>
        </pc:grpChg>
        <pc:grpChg chg="add del mod ord">
          <ac:chgData name="Suparna Biswas" userId="6400250136300666" providerId="LiveId" clId="{76A588F5-BF01-4670-8F5E-5A89CD424E6B}" dt="2024-02-24T19:47:48.597" v="1677" actId="478"/>
          <ac:grpSpMkLst>
            <pc:docMk/>
            <pc:sldMk cId="966463118" sldId="388"/>
            <ac:grpSpMk id="47" creationId="{6BE9595F-48DF-FB42-3644-B000048F85CB}"/>
          </ac:grpSpMkLst>
        </pc:grpChg>
        <pc:grpChg chg="mod">
          <ac:chgData name="Suparna Biswas" userId="6400250136300666" providerId="LiveId" clId="{76A588F5-BF01-4670-8F5E-5A89CD424E6B}" dt="2024-02-24T17:00:30.351" v="252"/>
          <ac:grpSpMkLst>
            <pc:docMk/>
            <pc:sldMk cId="966463118" sldId="388"/>
            <ac:grpSpMk id="48" creationId="{C5CBCDEE-A55A-9980-D916-7DD8E2B521D0}"/>
          </ac:grpSpMkLst>
        </pc:grpChg>
        <pc:grpChg chg="add mod">
          <ac:chgData name="Suparna Biswas" userId="6400250136300666" providerId="LiveId" clId="{76A588F5-BF01-4670-8F5E-5A89CD424E6B}" dt="2024-02-24T19:57:12.986" v="1719" actId="164"/>
          <ac:grpSpMkLst>
            <pc:docMk/>
            <pc:sldMk cId="966463118" sldId="388"/>
            <ac:grpSpMk id="61" creationId="{C9D49F8E-5B38-DEB5-8894-609FB245E99D}"/>
          </ac:grpSpMkLst>
        </pc:grpChg>
        <pc:grpChg chg="add del mod">
          <ac:chgData name="Suparna Biswas" userId="6400250136300666" providerId="LiveId" clId="{76A588F5-BF01-4670-8F5E-5A89CD424E6B}" dt="2024-02-24T20:00:56.894" v="1742" actId="478"/>
          <ac:grpSpMkLst>
            <pc:docMk/>
            <pc:sldMk cId="966463118" sldId="388"/>
            <ac:grpSpMk id="71" creationId="{ED071494-F194-86EA-9ABD-CFA09A9EB9CD}"/>
          </ac:grpSpMkLst>
        </pc:grpChg>
        <pc:picChg chg="mod">
          <ac:chgData name="Suparna Biswas" userId="6400250136300666" providerId="LiveId" clId="{76A588F5-BF01-4670-8F5E-5A89CD424E6B}" dt="2024-02-24T16:52:52.055" v="220" actId="14100"/>
          <ac:picMkLst>
            <pc:docMk/>
            <pc:sldMk cId="966463118" sldId="388"/>
            <ac:picMk id="4" creationId="{C37B5579-164D-10BE-A054-728EB8B4FC97}"/>
          </ac:picMkLst>
        </pc:picChg>
        <pc:picChg chg="mod">
          <ac:chgData name="Suparna Biswas" userId="6400250136300666" providerId="LiveId" clId="{76A588F5-BF01-4670-8F5E-5A89CD424E6B}" dt="2024-02-24T16:52:59.466" v="221" actId="14100"/>
          <ac:picMkLst>
            <pc:docMk/>
            <pc:sldMk cId="966463118" sldId="388"/>
            <ac:picMk id="7" creationId="{2CD51229-4423-9D0E-75D7-A1A9A0972195}"/>
          </ac:picMkLst>
        </pc:picChg>
        <pc:picChg chg="mod">
          <ac:chgData name="Suparna Biswas" userId="6400250136300666" providerId="LiveId" clId="{76A588F5-BF01-4670-8F5E-5A89CD424E6B}" dt="2024-02-24T16:51:43.936" v="218" actId="14100"/>
          <ac:picMkLst>
            <pc:docMk/>
            <pc:sldMk cId="966463118" sldId="388"/>
            <ac:picMk id="10" creationId="{307EF9B7-1872-9062-0A58-76C69E6C916B}"/>
          </ac:picMkLst>
        </pc:picChg>
        <pc:picChg chg="mod">
          <ac:chgData name="Suparna Biswas" userId="6400250136300666" providerId="LiveId" clId="{76A588F5-BF01-4670-8F5E-5A89CD424E6B}" dt="2024-02-24T16:56:36.967" v="235"/>
          <ac:picMkLst>
            <pc:docMk/>
            <pc:sldMk cId="966463118" sldId="388"/>
            <ac:picMk id="21" creationId="{FB74CBE4-A8AF-AE76-7128-EBB566FA82BA}"/>
          </ac:picMkLst>
        </pc:picChg>
        <pc:picChg chg="del">
          <ac:chgData name="Suparna Biswas" userId="6400250136300666" providerId="LiveId" clId="{76A588F5-BF01-4670-8F5E-5A89CD424E6B}" dt="2024-02-24T16:48:13.175" v="150" actId="478"/>
          <ac:picMkLst>
            <pc:docMk/>
            <pc:sldMk cId="966463118" sldId="388"/>
            <ac:picMk id="25" creationId="{D6E1F172-B01E-2035-7C13-38E9E62A0FB3}"/>
          </ac:picMkLst>
        </pc:picChg>
        <pc:picChg chg="del">
          <ac:chgData name="Suparna Biswas" userId="6400250136300666" providerId="LiveId" clId="{76A588F5-BF01-4670-8F5E-5A89CD424E6B}" dt="2024-02-24T16:48:13.175" v="150" actId="478"/>
          <ac:picMkLst>
            <pc:docMk/>
            <pc:sldMk cId="966463118" sldId="388"/>
            <ac:picMk id="26" creationId="{CFB7B96B-B424-B1A8-D1F7-7EE8F7782C71}"/>
          </ac:picMkLst>
        </pc:picChg>
        <pc:picChg chg="del">
          <ac:chgData name="Suparna Biswas" userId="6400250136300666" providerId="LiveId" clId="{76A588F5-BF01-4670-8F5E-5A89CD424E6B}" dt="2024-02-24T16:48:13.175" v="150" actId="478"/>
          <ac:picMkLst>
            <pc:docMk/>
            <pc:sldMk cId="966463118" sldId="388"/>
            <ac:picMk id="27" creationId="{4381FA4F-0A18-EA4B-D603-C1A888601577}"/>
          </ac:picMkLst>
        </pc:picChg>
        <pc:picChg chg="mod">
          <ac:chgData name="Suparna Biswas" userId="6400250136300666" providerId="LiveId" clId="{76A588F5-BF01-4670-8F5E-5A89CD424E6B}" dt="2024-02-24T16:56:36.967" v="235"/>
          <ac:picMkLst>
            <pc:docMk/>
            <pc:sldMk cId="966463118" sldId="388"/>
            <ac:picMk id="31" creationId="{7F362560-FA41-60B5-288F-371190AC1A5D}"/>
          </ac:picMkLst>
        </pc:picChg>
        <pc:picChg chg="mod">
          <ac:chgData name="Suparna Biswas" userId="6400250136300666" providerId="LiveId" clId="{76A588F5-BF01-4670-8F5E-5A89CD424E6B}" dt="2024-02-24T16:56:36.967" v="235"/>
          <ac:picMkLst>
            <pc:docMk/>
            <pc:sldMk cId="966463118" sldId="388"/>
            <ac:picMk id="36" creationId="{921521BA-8DAE-641D-287F-3776B64507AD}"/>
          </ac:picMkLst>
        </pc:picChg>
        <pc:picChg chg="mod">
          <ac:chgData name="Suparna Biswas" userId="6400250136300666" providerId="LiveId" clId="{76A588F5-BF01-4670-8F5E-5A89CD424E6B}" dt="2024-02-24T17:00:30.351" v="252"/>
          <ac:picMkLst>
            <pc:docMk/>
            <pc:sldMk cId="966463118" sldId="388"/>
            <ac:picMk id="41" creationId="{0BD8D6A2-C751-1367-5905-30F44DAD59ED}"/>
          </ac:picMkLst>
        </pc:picChg>
        <pc:picChg chg="mod">
          <ac:chgData name="Suparna Biswas" userId="6400250136300666" providerId="LiveId" clId="{76A588F5-BF01-4670-8F5E-5A89CD424E6B}" dt="2024-02-24T17:00:30.351" v="252"/>
          <ac:picMkLst>
            <pc:docMk/>
            <pc:sldMk cId="966463118" sldId="388"/>
            <ac:picMk id="46" creationId="{4C46002A-7960-35AB-D4E6-78A8012A468F}"/>
          </ac:picMkLst>
        </pc:picChg>
        <pc:picChg chg="mod">
          <ac:chgData name="Suparna Biswas" userId="6400250136300666" providerId="LiveId" clId="{76A588F5-BF01-4670-8F5E-5A89CD424E6B}" dt="2024-02-24T17:00:30.351" v="252"/>
          <ac:picMkLst>
            <pc:docMk/>
            <pc:sldMk cId="966463118" sldId="388"/>
            <ac:picMk id="51" creationId="{88646B02-B2E2-220D-576C-3D76D1B5BF9C}"/>
          </ac:picMkLst>
        </pc:picChg>
        <pc:picChg chg="add del mod">
          <ac:chgData name="Suparna Biswas" userId="6400250136300666" providerId="LiveId" clId="{76A588F5-BF01-4670-8F5E-5A89CD424E6B}" dt="2024-02-24T19:49:27.902" v="1686" actId="478"/>
          <ac:picMkLst>
            <pc:docMk/>
            <pc:sldMk cId="966463118" sldId="388"/>
            <ac:picMk id="53" creationId="{5D93051A-AEC8-EFBD-8644-94D12F43488B}"/>
          </ac:picMkLst>
        </pc:picChg>
        <pc:picChg chg="add del mod ord">
          <ac:chgData name="Suparna Biswas" userId="6400250136300666" providerId="LiveId" clId="{76A588F5-BF01-4670-8F5E-5A89CD424E6B}" dt="2024-02-24T19:57:34.048" v="1722" actId="21"/>
          <ac:picMkLst>
            <pc:docMk/>
            <pc:sldMk cId="966463118" sldId="388"/>
            <ac:picMk id="56" creationId="{4C448855-7FBC-0789-DB76-19C01A52D5D6}"/>
          </ac:picMkLst>
        </pc:picChg>
        <pc:picChg chg="add del mod">
          <ac:chgData name="Suparna Biswas" userId="6400250136300666" providerId="LiveId" clId="{76A588F5-BF01-4670-8F5E-5A89CD424E6B}" dt="2024-02-24T19:49:29.499" v="1687" actId="478"/>
          <ac:picMkLst>
            <pc:docMk/>
            <pc:sldMk cId="966463118" sldId="388"/>
            <ac:picMk id="59" creationId="{A0277707-C03A-5172-BCE2-5CF245FB43F2}"/>
          </ac:picMkLst>
        </pc:picChg>
        <pc:picChg chg="add del mod">
          <ac:chgData name="Suparna Biswas" userId="6400250136300666" providerId="LiveId" clId="{76A588F5-BF01-4670-8F5E-5A89CD424E6B}" dt="2024-02-24T19:59:01.898" v="1731" actId="478"/>
          <ac:picMkLst>
            <pc:docMk/>
            <pc:sldMk cId="966463118" sldId="388"/>
            <ac:picMk id="63" creationId="{DCC8C8B6-ED8D-587E-2F0A-92E0F2395FF1}"/>
          </ac:picMkLst>
        </pc:picChg>
        <pc:picChg chg="add mod">
          <ac:chgData name="Suparna Biswas" userId="6400250136300666" providerId="LiveId" clId="{76A588F5-BF01-4670-8F5E-5A89CD424E6B}" dt="2024-02-24T19:59:11.657" v="1733" actId="164"/>
          <ac:picMkLst>
            <pc:docMk/>
            <pc:sldMk cId="966463118" sldId="388"/>
            <ac:picMk id="66" creationId="{900C066B-72F7-4C20-83D9-36DD5FE3B85D}"/>
          </ac:picMkLst>
        </pc:picChg>
        <pc:picChg chg="add del mod">
          <ac:chgData name="Suparna Biswas" userId="6400250136300666" providerId="LiveId" clId="{76A588F5-BF01-4670-8F5E-5A89CD424E6B}" dt="2024-02-24T19:59:06.120" v="1732" actId="478"/>
          <ac:picMkLst>
            <pc:docMk/>
            <pc:sldMk cId="966463118" sldId="388"/>
            <ac:picMk id="69" creationId="{1379100E-B9D0-98CF-9802-8D6F508DAA7A}"/>
          </ac:picMkLst>
        </pc:picChg>
        <pc:picChg chg="add del mod">
          <ac:chgData name="Suparna Biswas" userId="6400250136300666" providerId="LiveId" clId="{76A588F5-BF01-4670-8F5E-5A89CD424E6B}" dt="2024-02-24T20:01:19.223" v="1746" actId="478"/>
          <ac:picMkLst>
            <pc:docMk/>
            <pc:sldMk cId="966463118" sldId="388"/>
            <ac:picMk id="73" creationId="{39CA4FBE-10A5-A6C4-487F-4EA563367F51}"/>
          </ac:picMkLst>
        </pc:picChg>
        <pc:picChg chg="add mod">
          <ac:chgData name="Suparna Biswas" userId="6400250136300666" providerId="LiveId" clId="{76A588F5-BF01-4670-8F5E-5A89CD424E6B}" dt="2024-02-24T20:01:12.392" v="1745"/>
          <ac:picMkLst>
            <pc:docMk/>
            <pc:sldMk cId="966463118" sldId="388"/>
            <ac:picMk id="76" creationId="{84C9E05B-8994-A8B2-CA0E-36741437D069}"/>
          </ac:picMkLst>
        </pc:picChg>
        <pc:picChg chg="add del mod">
          <ac:chgData name="Suparna Biswas" userId="6400250136300666" providerId="LiveId" clId="{76A588F5-BF01-4670-8F5E-5A89CD424E6B}" dt="2024-02-24T20:01:19.223" v="1746" actId="478"/>
          <ac:picMkLst>
            <pc:docMk/>
            <pc:sldMk cId="966463118" sldId="388"/>
            <ac:picMk id="79" creationId="{0CBBCE83-DE16-8464-1E65-FCE12A4DCB1F}"/>
          </ac:picMkLst>
        </pc:picChg>
      </pc:sldChg>
      <pc:sldChg chg="addSp delSp modSp del mod ord">
        <pc:chgData name="Suparna Biswas" userId="6400250136300666" providerId="LiveId" clId="{76A588F5-BF01-4670-8F5E-5A89CD424E6B}" dt="2024-02-24T19:47:19.345" v="1676" actId="47"/>
        <pc:sldMkLst>
          <pc:docMk/>
          <pc:sldMk cId="1513869245" sldId="396"/>
        </pc:sldMkLst>
        <pc:spChg chg="add del">
          <ac:chgData name="Suparna Biswas" userId="6400250136300666" providerId="LiveId" clId="{76A588F5-BF01-4670-8F5E-5A89CD424E6B}" dt="2024-02-24T16:41:04.652" v="104" actId="11529"/>
          <ac:spMkLst>
            <pc:docMk/>
            <pc:sldMk cId="1513869245" sldId="396"/>
            <ac:spMk id="6" creationId="{6847C214-6EE9-4697-5B85-E01D01E84145}"/>
          </ac:spMkLst>
        </pc:spChg>
        <pc:spChg chg="add mod ord topLvl">
          <ac:chgData name="Suparna Biswas" userId="6400250136300666" providerId="LiveId" clId="{76A588F5-BF01-4670-8F5E-5A89CD424E6B}" dt="2024-02-24T16:47:46.224" v="145" actId="164"/>
          <ac:spMkLst>
            <pc:docMk/>
            <pc:sldMk cId="1513869245" sldId="396"/>
            <ac:spMk id="7" creationId="{AB3E1FB3-B31B-4CCD-966B-C50896600232}"/>
          </ac:spMkLst>
        </pc:spChg>
        <pc:spChg chg="add mod">
          <ac:chgData name="Suparna Biswas" userId="6400250136300666" providerId="LiveId" clId="{76A588F5-BF01-4670-8F5E-5A89CD424E6B}" dt="2024-02-24T16:44:02.536" v="124" actId="571"/>
          <ac:spMkLst>
            <pc:docMk/>
            <pc:sldMk cId="1513869245" sldId="396"/>
            <ac:spMk id="10" creationId="{F76D95AB-FCF4-4AAC-C142-CE59CA6B1D5E}"/>
          </ac:spMkLst>
        </pc:spChg>
        <pc:spChg chg="add mod">
          <ac:chgData name="Suparna Biswas" userId="6400250136300666" providerId="LiveId" clId="{76A588F5-BF01-4670-8F5E-5A89CD424E6B}" dt="2024-02-24T16:44:21.396" v="127" actId="571"/>
          <ac:spMkLst>
            <pc:docMk/>
            <pc:sldMk cId="1513869245" sldId="396"/>
            <ac:spMk id="11" creationId="{184EB2E4-DB56-28E9-5F97-947381154B42}"/>
          </ac:spMkLst>
        </pc:spChg>
        <pc:spChg chg="add mod">
          <ac:chgData name="Suparna Biswas" userId="6400250136300666" providerId="LiveId" clId="{76A588F5-BF01-4670-8F5E-5A89CD424E6B}" dt="2024-02-24T16:47:49.206" v="146" actId="164"/>
          <ac:spMkLst>
            <pc:docMk/>
            <pc:sldMk cId="1513869245" sldId="396"/>
            <ac:spMk id="13" creationId="{3F06296C-0217-7CA5-A273-EE9F7EA1C01A}"/>
          </ac:spMkLst>
        </pc:spChg>
        <pc:spChg chg="add mod">
          <ac:chgData name="Suparna Biswas" userId="6400250136300666" providerId="LiveId" clId="{76A588F5-BF01-4670-8F5E-5A89CD424E6B}" dt="2024-02-24T16:47:52.274" v="147" actId="164"/>
          <ac:spMkLst>
            <pc:docMk/>
            <pc:sldMk cId="1513869245" sldId="396"/>
            <ac:spMk id="16" creationId="{DF73A7CA-880B-C71A-2067-C74CCA6D674C}"/>
          </ac:spMkLst>
        </pc:spChg>
        <pc:spChg chg="mod">
          <ac:chgData name="Suparna Biswas" userId="6400250136300666" providerId="LiveId" clId="{76A588F5-BF01-4670-8F5E-5A89CD424E6B}" dt="2024-02-24T16:55:27.595" v="226"/>
          <ac:spMkLst>
            <pc:docMk/>
            <pc:sldMk cId="1513869245" sldId="396"/>
            <ac:spMk id="23" creationId="{16742683-8C4B-635D-F91A-D0B8A8F4294A}"/>
          </ac:spMkLst>
        </pc:spChg>
        <pc:spChg chg="mod">
          <ac:chgData name="Suparna Biswas" userId="6400250136300666" providerId="LiveId" clId="{76A588F5-BF01-4670-8F5E-5A89CD424E6B}" dt="2024-02-24T16:55:27.595" v="226"/>
          <ac:spMkLst>
            <pc:docMk/>
            <pc:sldMk cId="1513869245" sldId="396"/>
            <ac:spMk id="29" creationId="{4A7F4FA6-0C6D-212D-BA7D-57FCA4D706ED}"/>
          </ac:spMkLst>
        </pc:spChg>
        <pc:spChg chg="mod">
          <ac:chgData name="Suparna Biswas" userId="6400250136300666" providerId="LiveId" clId="{76A588F5-BF01-4670-8F5E-5A89CD424E6B}" dt="2024-02-24T16:55:27.595" v="226"/>
          <ac:spMkLst>
            <pc:docMk/>
            <pc:sldMk cId="1513869245" sldId="396"/>
            <ac:spMk id="32" creationId="{0B46D941-8FF4-8A07-A20B-0A6B8DF1779C}"/>
          </ac:spMkLst>
        </pc:spChg>
        <pc:spChg chg="mod">
          <ac:chgData name="Suparna Biswas" userId="6400250136300666" providerId="LiveId" clId="{76A588F5-BF01-4670-8F5E-5A89CD424E6B}" dt="2024-02-24T16:55:46.167" v="228"/>
          <ac:spMkLst>
            <pc:docMk/>
            <pc:sldMk cId="1513869245" sldId="396"/>
            <ac:spMk id="35" creationId="{D4BECF15-3399-5571-A758-4C7E409FB3A7}"/>
          </ac:spMkLst>
        </pc:spChg>
        <pc:spChg chg="mod">
          <ac:chgData name="Suparna Biswas" userId="6400250136300666" providerId="LiveId" clId="{76A588F5-BF01-4670-8F5E-5A89CD424E6B}" dt="2024-02-24T16:55:46.167" v="228"/>
          <ac:spMkLst>
            <pc:docMk/>
            <pc:sldMk cId="1513869245" sldId="396"/>
            <ac:spMk id="38" creationId="{159F91A5-ED5A-8456-1DEF-0DAD93A17DAA}"/>
          </ac:spMkLst>
        </pc:spChg>
        <pc:spChg chg="mod">
          <ac:chgData name="Suparna Biswas" userId="6400250136300666" providerId="LiveId" clId="{76A588F5-BF01-4670-8F5E-5A89CD424E6B}" dt="2024-02-24T16:55:46.167" v="228"/>
          <ac:spMkLst>
            <pc:docMk/>
            <pc:sldMk cId="1513869245" sldId="396"/>
            <ac:spMk id="41" creationId="{EB431BE0-302F-B417-58B7-EB49A7E46571}"/>
          </ac:spMkLst>
        </pc:spChg>
        <pc:spChg chg="add mod">
          <ac:chgData name="Suparna Biswas" userId="6400250136300666" providerId="LiveId" clId="{76A588F5-BF01-4670-8F5E-5A89CD424E6B}" dt="2024-02-24T16:56:53.535" v="239" actId="164"/>
          <ac:spMkLst>
            <pc:docMk/>
            <pc:sldMk cId="1513869245" sldId="396"/>
            <ac:spMk id="43" creationId="{9CF12068-7CB3-17C8-C2E0-541034AB2E09}"/>
          </ac:spMkLst>
        </pc:spChg>
        <pc:spChg chg="add mod">
          <ac:chgData name="Suparna Biswas" userId="6400250136300666" providerId="LiveId" clId="{76A588F5-BF01-4670-8F5E-5A89CD424E6B}" dt="2024-02-24T16:56:56.952" v="240" actId="164"/>
          <ac:spMkLst>
            <pc:docMk/>
            <pc:sldMk cId="1513869245" sldId="396"/>
            <ac:spMk id="44" creationId="{8BC7B6AF-4139-CE8E-829A-B163D0D50DAF}"/>
          </ac:spMkLst>
        </pc:spChg>
        <pc:spChg chg="add mod">
          <ac:chgData name="Suparna Biswas" userId="6400250136300666" providerId="LiveId" clId="{76A588F5-BF01-4670-8F5E-5A89CD424E6B}" dt="2024-02-24T16:56:59.969" v="241" actId="164"/>
          <ac:spMkLst>
            <pc:docMk/>
            <pc:sldMk cId="1513869245" sldId="396"/>
            <ac:spMk id="45" creationId="{A98335F2-A5AE-ED9F-F006-69DAF834E2A2}"/>
          </ac:spMkLst>
        </pc:spChg>
        <pc:spChg chg="mod topLvl">
          <ac:chgData name="Suparna Biswas" userId="6400250136300666" providerId="LiveId" clId="{76A588F5-BF01-4670-8F5E-5A89CD424E6B}" dt="2024-02-24T19:36:59.694" v="1597" actId="164"/>
          <ac:spMkLst>
            <pc:docMk/>
            <pc:sldMk cId="1513869245" sldId="396"/>
            <ac:spMk id="51" creationId="{9305BDB8-E629-71C4-0088-3877EF7D4E5D}"/>
          </ac:spMkLst>
        </pc:spChg>
        <pc:spChg chg="mod topLvl">
          <ac:chgData name="Suparna Biswas" userId="6400250136300666" providerId="LiveId" clId="{76A588F5-BF01-4670-8F5E-5A89CD424E6B}" dt="2024-02-24T19:36:59.694" v="1597" actId="164"/>
          <ac:spMkLst>
            <pc:docMk/>
            <pc:sldMk cId="1513869245" sldId="396"/>
            <ac:spMk id="52" creationId="{92806972-547E-E853-51C9-21D344D938E2}"/>
          </ac:spMkLst>
        </pc:spChg>
        <pc:spChg chg="mod topLvl">
          <ac:chgData name="Suparna Biswas" userId="6400250136300666" providerId="LiveId" clId="{76A588F5-BF01-4670-8F5E-5A89CD424E6B}" dt="2024-02-24T19:37:03.985" v="1598" actId="164"/>
          <ac:spMkLst>
            <pc:docMk/>
            <pc:sldMk cId="1513869245" sldId="396"/>
            <ac:spMk id="56" creationId="{BB55EFE1-BEE1-CD24-69D0-D266DC1A1FD4}"/>
          </ac:spMkLst>
        </pc:spChg>
        <pc:spChg chg="mod topLvl">
          <ac:chgData name="Suparna Biswas" userId="6400250136300666" providerId="LiveId" clId="{76A588F5-BF01-4670-8F5E-5A89CD424E6B}" dt="2024-02-24T19:37:03.985" v="1598" actId="164"/>
          <ac:spMkLst>
            <pc:docMk/>
            <pc:sldMk cId="1513869245" sldId="396"/>
            <ac:spMk id="57" creationId="{8D554A43-2249-6662-EEFF-72687CB76A82}"/>
          </ac:spMkLst>
        </pc:spChg>
        <pc:spChg chg="mod topLvl">
          <ac:chgData name="Suparna Biswas" userId="6400250136300666" providerId="LiveId" clId="{76A588F5-BF01-4670-8F5E-5A89CD424E6B}" dt="2024-02-24T19:37:08.110" v="1599" actId="164"/>
          <ac:spMkLst>
            <pc:docMk/>
            <pc:sldMk cId="1513869245" sldId="396"/>
            <ac:spMk id="61" creationId="{E4374F68-C7D3-E68C-CDE4-9AA133DFF354}"/>
          </ac:spMkLst>
        </pc:spChg>
        <pc:spChg chg="mod topLvl">
          <ac:chgData name="Suparna Biswas" userId="6400250136300666" providerId="LiveId" clId="{76A588F5-BF01-4670-8F5E-5A89CD424E6B}" dt="2024-02-24T19:37:08.110" v="1599" actId="164"/>
          <ac:spMkLst>
            <pc:docMk/>
            <pc:sldMk cId="1513869245" sldId="396"/>
            <ac:spMk id="62" creationId="{CFAA6F85-BABD-9024-007C-A07A508CEACA}"/>
          </ac:spMkLst>
        </pc:spChg>
        <pc:grpChg chg="add del mod">
          <ac:chgData name="Suparna Biswas" userId="6400250136300666" providerId="LiveId" clId="{76A588F5-BF01-4670-8F5E-5A89CD424E6B}" dt="2024-02-24T16:44:12.862" v="125" actId="165"/>
          <ac:grpSpMkLst>
            <pc:docMk/>
            <pc:sldMk cId="1513869245" sldId="396"/>
            <ac:grpSpMk id="9" creationId="{E0E65BA8-76AC-BF51-7E47-90C9F70B2F3C}"/>
          </ac:grpSpMkLst>
        </pc:grpChg>
        <pc:grpChg chg="add del mod">
          <ac:chgData name="Suparna Biswas" userId="6400250136300666" providerId="LiveId" clId="{76A588F5-BF01-4670-8F5E-5A89CD424E6B}" dt="2024-02-24T16:55:26.525" v="225" actId="478"/>
          <ac:grpSpMkLst>
            <pc:docMk/>
            <pc:sldMk cId="1513869245" sldId="396"/>
            <ac:grpSpMk id="19" creationId="{60E3F8D2-0287-039B-6DAF-5917F4C8A95A}"/>
          </ac:grpSpMkLst>
        </pc:grpChg>
        <pc:grpChg chg="add del mod">
          <ac:chgData name="Suparna Biswas" userId="6400250136300666" providerId="LiveId" clId="{76A588F5-BF01-4670-8F5E-5A89CD424E6B}" dt="2024-02-24T16:55:26.525" v="225" actId="478"/>
          <ac:grpSpMkLst>
            <pc:docMk/>
            <pc:sldMk cId="1513869245" sldId="396"/>
            <ac:grpSpMk id="20" creationId="{86489B7A-1D12-97C7-A539-2D02167AFD1B}"/>
          </ac:grpSpMkLst>
        </pc:grpChg>
        <pc:grpChg chg="add del mod">
          <ac:chgData name="Suparna Biswas" userId="6400250136300666" providerId="LiveId" clId="{76A588F5-BF01-4670-8F5E-5A89CD424E6B}" dt="2024-02-24T16:55:26.525" v="225" actId="478"/>
          <ac:grpSpMkLst>
            <pc:docMk/>
            <pc:sldMk cId="1513869245" sldId="396"/>
            <ac:grpSpMk id="21" creationId="{65CAC3FD-1696-93E3-9D8E-C0D92A2613EC}"/>
          </ac:grpSpMkLst>
        </pc:grpChg>
        <pc:grpChg chg="add del mod">
          <ac:chgData name="Suparna Biswas" userId="6400250136300666" providerId="LiveId" clId="{76A588F5-BF01-4670-8F5E-5A89CD424E6B}" dt="2024-02-24T16:55:34.554" v="227" actId="478"/>
          <ac:grpSpMkLst>
            <pc:docMk/>
            <pc:sldMk cId="1513869245" sldId="396"/>
            <ac:grpSpMk id="22" creationId="{6469011D-4868-68B0-E25C-08672454F8ED}"/>
          </ac:grpSpMkLst>
        </pc:grpChg>
        <pc:grpChg chg="add del mod">
          <ac:chgData name="Suparna Biswas" userId="6400250136300666" providerId="LiveId" clId="{76A588F5-BF01-4670-8F5E-5A89CD424E6B}" dt="2024-02-24T16:55:34.554" v="227" actId="478"/>
          <ac:grpSpMkLst>
            <pc:docMk/>
            <pc:sldMk cId="1513869245" sldId="396"/>
            <ac:grpSpMk id="28" creationId="{3AB698DF-8421-555E-215C-635428B01D00}"/>
          </ac:grpSpMkLst>
        </pc:grpChg>
        <pc:grpChg chg="add del mod">
          <ac:chgData name="Suparna Biswas" userId="6400250136300666" providerId="LiveId" clId="{76A588F5-BF01-4670-8F5E-5A89CD424E6B}" dt="2024-02-24T16:55:34.554" v="227" actId="478"/>
          <ac:grpSpMkLst>
            <pc:docMk/>
            <pc:sldMk cId="1513869245" sldId="396"/>
            <ac:grpSpMk id="31" creationId="{3D80A39E-93C9-9E8A-3747-4F7F1B485014}"/>
          </ac:grpSpMkLst>
        </pc:grpChg>
        <pc:grpChg chg="add mod">
          <ac:chgData name="Suparna Biswas" userId="6400250136300666" providerId="LiveId" clId="{76A588F5-BF01-4670-8F5E-5A89CD424E6B}" dt="2024-02-24T16:56:53.535" v="239" actId="164"/>
          <ac:grpSpMkLst>
            <pc:docMk/>
            <pc:sldMk cId="1513869245" sldId="396"/>
            <ac:grpSpMk id="34" creationId="{78BB4879-4EF4-A6E6-CDA0-1BFB7D8686A6}"/>
          </ac:grpSpMkLst>
        </pc:grpChg>
        <pc:grpChg chg="add mod">
          <ac:chgData name="Suparna Biswas" userId="6400250136300666" providerId="LiveId" clId="{76A588F5-BF01-4670-8F5E-5A89CD424E6B}" dt="2024-02-24T16:56:59.969" v="241" actId="164"/>
          <ac:grpSpMkLst>
            <pc:docMk/>
            <pc:sldMk cId="1513869245" sldId="396"/>
            <ac:grpSpMk id="37" creationId="{985BBFFE-174A-2D52-2FEB-526C8FC091E2}"/>
          </ac:grpSpMkLst>
        </pc:grpChg>
        <pc:grpChg chg="add mod">
          <ac:chgData name="Suparna Biswas" userId="6400250136300666" providerId="LiveId" clId="{76A588F5-BF01-4670-8F5E-5A89CD424E6B}" dt="2024-02-24T16:56:56.952" v="240" actId="164"/>
          <ac:grpSpMkLst>
            <pc:docMk/>
            <pc:sldMk cId="1513869245" sldId="396"/>
            <ac:grpSpMk id="40" creationId="{282023CE-2452-3552-EC4F-50D0DFBD92A1}"/>
          </ac:grpSpMkLst>
        </pc:grpChg>
        <pc:grpChg chg="add del mod">
          <ac:chgData name="Suparna Biswas" userId="6400250136300666" providerId="LiveId" clId="{76A588F5-BF01-4670-8F5E-5A89CD424E6B}" dt="2024-02-24T16:59:48.646" v="247" actId="478"/>
          <ac:grpSpMkLst>
            <pc:docMk/>
            <pc:sldMk cId="1513869245" sldId="396"/>
            <ac:grpSpMk id="46" creationId="{5D47D164-B4A2-2FC5-9E33-B051CCAB5EBC}"/>
          </ac:grpSpMkLst>
        </pc:grpChg>
        <pc:grpChg chg="add del mod">
          <ac:chgData name="Suparna Biswas" userId="6400250136300666" providerId="LiveId" clId="{76A588F5-BF01-4670-8F5E-5A89CD424E6B}" dt="2024-02-24T16:59:48.646" v="247" actId="478"/>
          <ac:grpSpMkLst>
            <pc:docMk/>
            <pc:sldMk cId="1513869245" sldId="396"/>
            <ac:grpSpMk id="47" creationId="{392DE967-5803-9419-FA40-1CC1C440F1A1}"/>
          </ac:grpSpMkLst>
        </pc:grpChg>
        <pc:grpChg chg="add del mod">
          <ac:chgData name="Suparna Biswas" userId="6400250136300666" providerId="LiveId" clId="{76A588F5-BF01-4670-8F5E-5A89CD424E6B}" dt="2024-02-24T16:59:48.646" v="247" actId="478"/>
          <ac:grpSpMkLst>
            <pc:docMk/>
            <pc:sldMk cId="1513869245" sldId="396"/>
            <ac:grpSpMk id="48" creationId="{7BD46BFA-926B-8F42-19BD-08E6AF55456A}"/>
          </ac:grpSpMkLst>
        </pc:grpChg>
        <pc:grpChg chg="add del mod">
          <ac:chgData name="Suparna Biswas" userId="6400250136300666" providerId="LiveId" clId="{76A588F5-BF01-4670-8F5E-5A89CD424E6B}" dt="2024-02-24T19:34:02.982" v="1583" actId="165"/>
          <ac:grpSpMkLst>
            <pc:docMk/>
            <pc:sldMk cId="1513869245" sldId="396"/>
            <ac:grpSpMk id="49" creationId="{8CA7DB8F-4A12-1120-4501-E8EB1DC8F1DF}"/>
          </ac:grpSpMkLst>
        </pc:grpChg>
        <pc:grpChg chg="del mod topLvl">
          <ac:chgData name="Suparna Biswas" userId="6400250136300666" providerId="LiveId" clId="{76A588F5-BF01-4670-8F5E-5A89CD424E6B}" dt="2024-02-24T19:34:41.410" v="1585" actId="165"/>
          <ac:grpSpMkLst>
            <pc:docMk/>
            <pc:sldMk cId="1513869245" sldId="396"/>
            <ac:grpSpMk id="50" creationId="{C91A784F-9EF9-FEA1-FA23-E217613897A3}"/>
          </ac:grpSpMkLst>
        </pc:grpChg>
        <pc:grpChg chg="add del mod">
          <ac:chgData name="Suparna Biswas" userId="6400250136300666" providerId="LiveId" clId="{76A588F5-BF01-4670-8F5E-5A89CD424E6B}" dt="2024-02-24T19:34:02.982" v="1583" actId="165"/>
          <ac:grpSpMkLst>
            <pc:docMk/>
            <pc:sldMk cId="1513869245" sldId="396"/>
            <ac:grpSpMk id="54" creationId="{A3D81B0C-A4E1-C6A6-188B-58F09843FF7E}"/>
          </ac:grpSpMkLst>
        </pc:grpChg>
        <pc:grpChg chg="del mod topLvl">
          <ac:chgData name="Suparna Biswas" userId="6400250136300666" providerId="LiveId" clId="{76A588F5-BF01-4670-8F5E-5A89CD424E6B}" dt="2024-02-24T19:34:31.741" v="1584" actId="165"/>
          <ac:grpSpMkLst>
            <pc:docMk/>
            <pc:sldMk cId="1513869245" sldId="396"/>
            <ac:grpSpMk id="55" creationId="{B71C1F92-5AF4-B7DC-DA06-AA31DD3335C6}"/>
          </ac:grpSpMkLst>
        </pc:grpChg>
        <pc:grpChg chg="add del mod">
          <ac:chgData name="Suparna Biswas" userId="6400250136300666" providerId="LiveId" clId="{76A588F5-BF01-4670-8F5E-5A89CD424E6B}" dt="2024-02-24T19:34:02.982" v="1583" actId="165"/>
          <ac:grpSpMkLst>
            <pc:docMk/>
            <pc:sldMk cId="1513869245" sldId="396"/>
            <ac:grpSpMk id="59" creationId="{EA512D16-651E-84B1-1F88-1EC2BA923846}"/>
          </ac:grpSpMkLst>
        </pc:grpChg>
        <pc:grpChg chg="del mod topLvl">
          <ac:chgData name="Suparna Biswas" userId="6400250136300666" providerId="LiveId" clId="{76A588F5-BF01-4670-8F5E-5A89CD424E6B}" dt="2024-02-24T19:34:53.433" v="1586" actId="165"/>
          <ac:grpSpMkLst>
            <pc:docMk/>
            <pc:sldMk cId="1513869245" sldId="396"/>
            <ac:grpSpMk id="60" creationId="{859F8594-7970-9C2A-F2B1-4AD7A375A5CF}"/>
          </ac:grpSpMkLst>
        </pc:grpChg>
        <pc:grpChg chg="add mod">
          <ac:chgData name="Suparna Biswas" userId="6400250136300666" providerId="LiveId" clId="{76A588F5-BF01-4670-8F5E-5A89CD424E6B}" dt="2024-02-24T19:36:59.694" v="1597" actId="164"/>
          <ac:grpSpMkLst>
            <pc:docMk/>
            <pc:sldMk cId="1513869245" sldId="396"/>
            <ac:grpSpMk id="64" creationId="{606BA909-24E2-4DE6-9ADD-64DE723FB5BE}"/>
          </ac:grpSpMkLst>
        </pc:grpChg>
        <pc:grpChg chg="add mod">
          <ac:chgData name="Suparna Biswas" userId="6400250136300666" providerId="LiveId" clId="{76A588F5-BF01-4670-8F5E-5A89CD424E6B}" dt="2024-02-24T19:37:03.985" v="1598" actId="164"/>
          <ac:grpSpMkLst>
            <pc:docMk/>
            <pc:sldMk cId="1513869245" sldId="396"/>
            <ac:grpSpMk id="65" creationId="{AD1897AC-EC58-34C9-0E75-BDD9D779063B}"/>
          </ac:grpSpMkLst>
        </pc:grpChg>
        <pc:grpChg chg="add mod">
          <ac:chgData name="Suparna Biswas" userId="6400250136300666" providerId="LiveId" clId="{76A588F5-BF01-4670-8F5E-5A89CD424E6B}" dt="2024-02-24T19:37:08.110" v="1599" actId="164"/>
          <ac:grpSpMkLst>
            <pc:docMk/>
            <pc:sldMk cId="1513869245" sldId="396"/>
            <ac:grpSpMk id="66" creationId="{CC0CBBB9-F13D-A5FC-5B80-29678F17A59F}"/>
          </ac:grpSpMkLst>
        </pc:grpChg>
        <pc:picChg chg="add del mod modCrop">
          <ac:chgData name="Suparna Biswas" userId="6400250136300666" providerId="LiveId" clId="{76A588F5-BF01-4670-8F5E-5A89CD424E6B}" dt="2024-02-24T16:42:36.692" v="116" actId="21"/>
          <ac:picMkLst>
            <pc:docMk/>
            <pc:sldMk cId="1513869245" sldId="396"/>
            <ac:picMk id="5" creationId="{504D0D18-2666-DB6C-B2AD-B4E6A4F0A577}"/>
          </ac:picMkLst>
        </pc:picChg>
        <pc:picChg chg="add mod topLvl">
          <ac:chgData name="Suparna Biswas" userId="6400250136300666" providerId="LiveId" clId="{76A588F5-BF01-4670-8F5E-5A89CD424E6B}" dt="2024-02-24T16:47:46.224" v="145" actId="164"/>
          <ac:picMkLst>
            <pc:docMk/>
            <pc:sldMk cId="1513869245" sldId="396"/>
            <ac:picMk id="8" creationId="{504D0D18-2666-DB6C-B2AD-B4E6A4F0A577}"/>
          </ac:picMkLst>
        </pc:picChg>
        <pc:picChg chg="add mod">
          <ac:chgData name="Suparna Biswas" userId="6400250136300666" providerId="LiveId" clId="{76A588F5-BF01-4670-8F5E-5A89CD424E6B}" dt="2024-02-24T16:44:21.396" v="127" actId="571"/>
          <ac:picMkLst>
            <pc:docMk/>
            <pc:sldMk cId="1513869245" sldId="396"/>
            <ac:picMk id="12" creationId="{DFF27DB1-91DD-8521-489A-CD38020A558D}"/>
          </ac:picMkLst>
        </pc:picChg>
        <pc:picChg chg="add mod">
          <ac:chgData name="Suparna Biswas" userId="6400250136300666" providerId="LiveId" clId="{76A588F5-BF01-4670-8F5E-5A89CD424E6B}" dt="2024-02-24T16:47:49.206" v="146" actId="164"/>
          <ac:picMkLst>
            <pc:docMk/>
            <pc:sldMk cId="1513869245" sldId="396"/>
            <ac:picMk id="15" creationId="{CA36B290-E244-E989-9950-C2F18F859112}"/>
          </ac:picMkLst>
        </pc:picChg>
        <pc:picChg chg="add mod">
          <ac:chgData name="Suparna Biswas" userId="6400250136300666" providerId="LiveId" clId="{76A588F5-BF01-4670-8F5E-5A89CD424E6B}" dt="2024-02-24T16:47:52.274" v="147" actId="164"/>
          <ac:picMkLst>
            <pc:docMk/>
            <pc:sldMk cId="1513869245" sldId="396"/>
            <ac:picMk id="18" creationId="{A47537D2-C66D-0FFB-D154-3431E94F5F2A}"/>
          </ac:picMkLst>
        </pc:picChg>
        <pc:picChg chg="mod">
          <ac:chgData name="Suparna Biswas" userId="6400250136300666" providerId="LiveId" clId="{76A588F5-BF01-4670-8F5E-5A89CD424E6B}" dt="2024-02-24T16:55:27.595" v="226"/>
          <ac:picMkLst>
            <pc:docMk/>
            <pc:sldMk cId="1513869245" sldId="396"/>
            <ac:picMk id="24" creationId="{F9AC8E63-9ADB-EA07-C282-349328D199E8}"/>
          </ac:picMkLst>
        </pc:picChg>
        <pc:picChg chg="add del mod">
          <ac:chgData name="Suparna Biswas" userId="6400250136300666" providerId="LiveId" clId="{76A588F5-BF01-4670-8F5E-5A89CD424E6B}" dt="2024-02-24T16:59:48.646" v="247" actId="478"/>
          <ac:picMkLst>
            <pc:docMk/>
            <pc:sldMk cId="1513869245" sldId="396"/>
            <ac:picMk id="25" creationId="{819AB798-70FB-F766-4E0D-7EFCF39797E4}"/>
          </ac:picMkLst>
        </pc:picChg>
        <pc:picChg chg="add del mod">
          <ac:chgData name="Suparna Biswas" userId="6400250136300666" providerId="LiveId" clId="{76A588F5-BF01-4670-8F5E-5A89CD424E6B}" dt="2024-02-24T16:59:48.646" v="247" actId="478"/>
          <ac:picMkLst>
            <pc:docMk/>
            <pc:sldMk cId="1513869245" sldId="396"/>
            <ac:picMk id="26" creationId="{9378E847-9BFE-2C3E-9F74-4C2E008F17ED}"/>
          </ac:picMkLst>
        </pc:picChg>
        <pc:picChg chg="add del mod">
          <ac:chgData name="Suparna Biswas" userId="6400250136300666" providerId="LiveId" clId="{76A588F5-BF01-4670-8F5E-5A89CD424E6B}" dt="2024-02-24T16:59:48.646" v="247" actId="478"/>
          <ac:picMkLst>
            <pc:docMk/>
            <pc:sldMk cId="1513869245" sldId="396"/>
            <ac:picMk id="27" creationId="{46425633-4FEC-1DC0-2EDC-09229256F2E9}"/>
          </ac:picMkLst>
        </pc:picChg>
        <pc:picChg chg="mod">
          <ac:chgData name="Suparna Biswas" userId="6400250136300666" providerId="LiveId" clId="{76A588F5-BF01-4670-8F5E-5A89CD424E6B}" dt="2024-02-24T16:55:27.595" v="226"/>
          <ac:picMkLst>
            <pc:docMk/>
            <pc:sldMk cId="1513869245" sldId="396"/>
            <ac:picMk id="30" creationId="{94676CAA-6163-CAA5-E50A-F2D107BB2C59}"/>
          </ac:picMkLst>
        </pc:picChg>
        <pc:picChg chg="mod">
          <ac:chgData name="Suparna Biswas" userId="6400250136300666" providerId="LiveId" clId="{76A588F5-BF01-4670-8F5E-5A89CD424E6B}" dt="2024-02-24T16:55:27.595" v="226"/>
          <ac:picMkLst>
            <pc:docMk/>
            <pc:sldMk cId="1513869245" sldId="396"/>
            <ac:picMk id="33" creationId="{405CC066-A8C4-E922-08C0-9CF4D6A9AEEF}"/>
          </ac:picMkLst>
        </pc:picChg>
        <pc:picChg chg="mod">
          <ac:chgData name="Suparna Biswas" userId="6400250136300666" providerId="LiveId" clId="{76A588F5-BF01-4670-8F5E-5A89CD424E6B}" dt="2024-02-24T16:55:46.167" v="228"/>
          <ac:picMkLst>
            <pc:docMk/>
            <pc:sldMk cId="1513869245" sldId="396"/>
            <ac:picMk id="36" creationId="{3F5DE4BD-9023-EA2B-5783-2975F2062DE7}"/>
          </ac:picMkLst>
        </pc:picChg>
        <pc:picChg chg="mod">
          <ac:chgData name="Suparna Biswas" userId="6400250136300666" providerId="LiveId" clId="{76A588F5-BF01-4670-8F5E-5A89CD424E6B}" dt="2024-02-24T16:55:46.167" v="228"/>
          <ac:picMkLst>
            <pc:docMk/>
            <pc:sldMk cId="1513869245" sldId="396"/>
            <ac:picMk id="39" creationId="{322F1AF0-0BF5-86C4-E673-C50213E4E07C}"/>
          </ac:picMkLst>
        </pc:picChg>
        <pc:picChg chg="mod">
          <ac:chgData name="Suparna Biswas" userId="6400250136300666" providerId="LiveId" clId="{76A588F5-BF01-4670-8F5E-5A89CD424E6B}" dt="2024-02-24T16:55:46.167" v="228"/>
          <ac:picMkLst>
            <pc:docMk/>
            <pc:sldMk cId="1513869245" sldId="396"/>
            <ac:picMk id="42" creationId="{E097A1BF-1B95-C6BB-9ED0-63502CA6D317}"/>
          </ac:picMkLst>
        </pc:picChg>
        <pc:picChg chg="mod topLvl">
          <ac:chgData name="Suparna Biswas" userId="6400250136300666" providerId="LiveId" clId="{76A588F5-BF01-4670-8F5E-5A89CD424E6B}" dt="2024-02-24T19:36:59.694" v="1597" actId="164"/>
          <ac:picMkLst>
            <pc:docMk/>
            <pc:sldMk cId="1513869245" sldId="396"/>
            <ac:picMk id="53" creationId="{14356020-6559-B021-57B3-C3B4C57F0C24}"/>
          </ac:picMkLst>
        </pc:picChg>
        <pc:picChg chg="mod topLvl">
          <ac:chgData name="Suparna Biswas" userId="6400250136300666" providerId="LiveId" clId="{76A588F5-BF01-4670-8F5E-5A89CD424E6B}" dt="2024-02-24T19:37:03.985" v="1598" actId="164"/>
          <ac:picMkLst>
            <pc:docMk/>
            <pc:sldMk cId="1513869245" sldId="396"/>
            <ac:picMk id="58" creationId="{A2D31F3C-6A48-A028-988E-5FCDFE08E1B1}"/>
          </ac:picMkLst>
        </pc:picChg>
        <pc:picChg chg="mod topLvl">
          <ac:chgData name="Suparna Biswas" userId="6400250136300666" providerId="LiveId" clId="{76A588F5-BF01-4670-8F5E-5A89CD424E6B}" dt="2024-02-24T19:37:08.110" v="1599" actId="164"/>
          <ac:picMkLst>
            <pc:docMk/>
            <pc:sldMk cId="1513869245" sldId="396"/>
            <ac:picMk id="63" creationId="{92D35293-9717-D2D7-6EAF-59C7F9905593}"/>
          </ac:picMkLst>
        </pc:picChg>
      </pc:sldChg>
      <pc:sldChg chg="del">
        <pc:chgData name="Suparna Biswas" userId="6400250136300666" providerId="LiveId" clId="{76A588F5-BF01-4670-8F5E-5A89CD424E6B}" dt="2024-02-24T16:35:37.891" v="78" actId="47"/>
        <pc:sldMkLst>
          <pc:docMk/>
          <pc:sldMk cId="165180756" sldId="400"/>
        </pc:sldMkLst>
      </pc:sldChg>
      <pc:sldChg chg="del">
        <pc:chgData name="Suparna Biswas" userId="6400250136300666" providerId="LiveId" clId="{76A588F5-BF01-4670-8F5E-5A89CD424E6B}" dt="2024-02-24T16:35:24.824" v="76" actId="47"/>
        <pc:sldMkLst>
          <pc:docMk/>
          <pc:sldMk cId="1767763880" sldId="402"/>
        </pc:sldMkLst>
      </pc:sldChg>
      <pc:sldChg chg="modSp del mod modAnim">
        <pc:chgData name="Suparna Biswas" userId="6400250136300666" providerId="LiveId" clId="{76A588F5-BF01-4670-8F5E-5A89CD424E6B}" dt="2024-02-24T20:04:07.946" v="1755" actId="47"/>
        <pc:sldMkLst>
          <pc:docMk/>
          <pc:sldMk cId="1835312334" sldId="408"/>
        </pc:sldMkLst>
        <pc:spChg chg="mod">
          <ac:chgData name="Suparna Biswas" userId="6400250136300666" providerId="LiveId" clId="{76A588F5-BF01-4670-8F5E-5A89CD424E6B}" dt="2024-02-24T16:24:43.761" v="27" actId="1076"/>
          <ac:spMkLst>
            <pc:docMk/>
            <pc:sldMk cId="1835312334" sldId="408"/>
            <ac:spMk id="6" creationId="{C287C877-A537-9253-1172-2F65101E0180}"/>
          </ac:spMkLst>
        </pc:spChg>
        <pc:picChg chg="mod">
          <ac:chgData name="Suparna Biswas" userId="6400250136300666" providerId="LiveId" clId="{76A588F5-BF01-4670-8F5E-5A89CD424E6B}" dt="2024-02-24T16:24:55.304" v="28" actId="14100"/>
          <ac:picMkLst>
            <pc:docMk/>
            <pc:sldMk cId="1835312334" sldId="408"/>
            <ac:picMk id="5" creationId="{3CE7F732-B445-5F18-4DA5-018319E4947B}"/>
          </ac:picMkLst>
        </pc:picChg>
      </pc:sldChg>
      <pc:sldChg chg="del">
        <pc:chgData name="Suparna Biswas" userId="6400250136300666" providerId="LiveId" clId="{76A588F5-BF01-4670-8F5E-5A89CD424E6B}" dt="2024-02-24T16:35:56.894" v="81" actId="47"/>
        <pc:sldMkLst>
          <pc:docMk/>
          <pc:sldMk cId="2862939340" sldId="409"/>
        </pc:sldMkLst>
      </pc:sldChg>
      <pc:sldChg chg="del">
        <pc:chgData name="Suparna Biswas" userId="6400250136300666" providerId="LiveId" clId="{76A588F5-BF01-4670-8F5E-5A89CD424E6B}" dt="2024-02-24T16:35:58.802" v="82" actId="47"/>
        <pc:sldMkLst>
          <pc:docMk/>
          <pc:sldMk cId="214975825" sldId="410"/>
        </pc:sldMkLst>
      </pc:sldChg>
      <pc:sldChg chg="del">
        <pc:chgData name="Suparna Biswas" userId="6400250136300666" providerId="LiveId" clId="{76A588F5-BF01-4670-8F5E-5A89CD424E6B}" dt="2024-02-24T20:04:08.871" v="1757" actId="47"/>
        <pc:sldMkLst>
          <pc:docMk/>
          <pc:sldMk cId="2212088850" sldId="412"/>
        </pc:sldMkLst>
      </pc:sldChg>
      <pc:sldChg chg="modSp del mod modAnim">
        <pc:chgData name="Suparna Biswas" userId="6400250136300666" providerId="LiveId" clId="{76A588F5-BF01-4670-8F5E-5A89CD424E6B}" dt="2024-02-24T20:04:08.401" v="1756" actId="47"/>
        <pc:sldMkLst>
          <pc:docMk/>
          <pc:sldMk cId="3943260482" sldId="413"/>
        </pc:sldMkLst>
        <pc:spChg chg="mod">
          <ac:chgData name="Suparna Biswas" userId="6400250136300666" providerId="LiveId" clId="{76A588F5-BF01-4670-8F5E-5A89CD424E6B}" dt="2024-02-24T16:25:59.728" v="36" actId="1076"/>
          <ac:spMkLst>
            <pc:docMk/>
            <pc:sldMk cId="3943260482" sldId="413"/>
            <ac:spMk id="10" creationId="{23040177-6035-8BEA-C8DE-9B5D6D102C12}"/>
          </ac:spMkLst>
        </pc:spChg>
        <pc:picChg chg="mod">
          <ac:chgData name="Suparna Biswas" userId="6400250136300666" providerId="LiveId" clId="{76A588F5-BF01-4670-8F5E-5A89CD424E6B}" dt="2024-02-24T16:25:50.291" v="35" actId="1076"/>
          <ac:picMkLst>
            <pc:docMk/>
            <pc:sldMk cId="3943260482" sldId="413"/>
            <ac:picMk id="9" creationId="{5E4F675A-F658-29F2-0412-D5FEE6A2F8BF}"/>
          </ac:picMkLst>
        </pc:picChg>
      </pc:sldChg>
      <pc:sldChg chg="del">
        <pc:chgData name="Suparna Biswas" userId="6400250136300666" providerId="LiveId" clId="{76A588F5-BF01-4670-8F5E-5A89CD424E6B}" dt="2024-02-24T16:36:10.834" v="85" actId="47"/>
        <pc:sldMkLst>
          <pc:docMk/>
          <pc:sldMk cId="2723241814" sldId="414"/>
        </pc:sldMkLst>
      </pc:sldChg>
      <pc:sldChg chg="addSp modSp del mod modAnim">
        <pc:chgData name="Suparna Biswas" userId="6400250136300666" providerId="LiveId" clId="{76A588F5-BF01-4670-8F5E-5A89CD424E6B}" dt="2024-02-24T20:04:07.632" v="1754" actId="47"/>
        <pc:sldMkLst>
          <pc:docMk/>
          <pc:sldMk cId="937283752" sldId="415"/>
        </pc:sldMkLst>
        <pc:spChg chg="mod">
          <ac:chgData name="Suparna Biswas" userId="6400250136300666" providerId="LiveId" clId="{76A588F5-BF01-4670-8F5E-5A89CD424E6B}" dt="2024-02-24T16:22:56.979" v="17" actId="1076"/>
          <ac:spMkLst>
            <pc:docMk/>
            <pc:sldMk cId="937283752" sldId="415"/>
            <ac:spMk id="4" creationId="{AF3FA4F0-0E05-DAE7-A397-B4AF35BC2CCB}"/>
          </ac:spMkLst>
        </pc:spChg>
        <pc:picChg chg="mod">
          <ac:chgData name="Suparna Biswas" userId="6400250136300666" providerId="LiveId" clId="{76A588F5-BF01-4670-8F5E-5A89CD424E6B}" dt="2024-02-24T16:23:18.598" v="21" actId="14100"/>
          <ac:picMkLst>
            <pc:docMk/>
            <pc:sldMk cId="937283752" sldId="415"/>
            <ac:picMk id="3" creationId="{3C259626-ED33-AAE7-458A-3A4F3EC31D27}"/>
          </ac:picMkLst>
        </pc:picChg>
        <pc:picChg chg="add mod">
          <ac:chgData name="Suparna Biswas" userId="6400250136300666" providerId="LiveId" clId="{76A588F5-BF01-4670-8F5E-5A89CD424E6B}" dt="2024-02-24T16:22:37.680" v="13" actId="571"/>
          <ac:picMkLst>
            <pc:docMk/>
            <pc:sldMk cId="937283752" sldId="415"/>
            <ac:picMk id="6" creationId="{847A5A86-DC6C-759B-8A60-F76D3AEB4741}"/>
          </ac:picMkLst>
        </pc:picChg>
      </pc:sldChg>
      <pc:sldChg chg="del">
        <pc:chgData name="Suparna Biswas" userId="6400250136300666" providerId="LiveId" clId="{76A588F5-BF01-4670-8F5E-5A89CD424E6B}" dt="2024-02-24T16:35:26.818" v="77" actId="47"/>
        <pc:sldMkLst>
          <pc:docMk/>
          <pc:sldMk cId="3483330770" sldId="416"/>
        </pc:sldMkLst>
      </pc:sldChg>
      <pc:sldChg chg="addSp delSp modSp mod modTransition delAnim modAnim">
        <pc:chgData name="Suparna Biswas" userId="6400250136300666" providerId="LiveId" clId="{76A588F5-BF01-4670-8F5E-5A89CD424E6B}" dt="2024-02-28T16:54:43.195" v="2819"/>
        <pc:sldMkLst>
          <pc:docMk/>
          <pc:sldMk cId="1174091827" sldId="417"/>
        </pc:sldMkLst>
        <pc:spChg chg="add mod">
          <ac:chgData name="Suparna Biswas" userId="6400250136300666" providerId="LiveId" clId="{76A588F5-BF01-4670-8F5E-5A89CD424E6B}" dt="2024-02-25T11:06:13.886" v="2780" actId="1076"/>
          <ac:spMkLst>
            <pc:docMk/>
            <pc:sldMk cId="1174091827" sldId="417"/>
            <ac:spMk id="2" creationId="{36D23049-FDEE-E350-1C1A-5A98E11DC9B3}"/>
          </ac:spMkLst>
        </pc:spChg>
        <pc:spChg chg="mod">
          <ac:chgData name="Suparna Biswas" userId="6400250136300666" providerId="LiveId" clId="{76A588F5-BF01-4670-8F5E-5A89CD424E6B}" dt="2024-02-25T11:05:42.198" v="2766" actId="1076"/>
          <ac:spMkLst>
            <pc:docMk/>
            <pc:sldMk cId="1174091827" sldId="417"/>
            <ac:spMk id="6" creationId="{647682FF-893C-FAA0-027D-95AD822BFBDA}"/>
          </ac:spMkLst>
        </pc:spChg>
        <pc:spChg chg="del">
          <ac:chgData name="Suparna Biswas" userId="6400250136300666" providerId="LiveId" clId="{76A588F5-BF01-4670-8F5E-5A89CD424E6B}" dt="2024-02-25T11:05:35.513" v="2763" actId="478"/>
          <ac:spMkLst>
            <pc:docMk/>
            <pc:sldMk cId="1174091827" sldId="417"/>
            <ac:spMk id="7" creationId="{BFE52C96-9757-BBF2-1F1C-E45175BD34F0}"/>
          </ac:spMkLst>
        </pc:spChg>
      </pc:sldChg>
      <pc:sldChg chg="addSp delSp modSp mod ord modTransition setBg modAnim">
        <pc:chgData name="Suparna Biswas" userId="6400250136300666" providerId="LiveId" clId="{76A588F5-BF01-4670-8F5E-5A89CD424E6B}" dt="2024-02-28T16:54:43.195" v="2819"/>
        <pc:sldMkLst>
          <pc:docMk/>
          <pc:sldMk cId="604167165" sldId="418"/>
        </pc:sldMkLst>
        <pc:spChg chg="add del mod">
          <ac:chgData name="Suparna Biswas" userId="6400250136300666" providerId="LiveId" clId="{76A588F5-BF01-4670-8F5E-5A89CD424E6B}" dt="2024-02-24T17:33:31.834" v="495" actId="478"/>
          <ac:spMkLst>
            <pc:docMk/>
            <pc:sldMk cId="604167165" sldId="418"/>
            <ac:spMk id="2" creationId="{FF8DFB88-06CA-3E5B-4B2A-8963FB51DA3A}"/>
          </ac:spMkLst>
        </pc:spChg>
        <pc:spChg chg="add del mod">
          <ac:chgData name="Suparna Biswas" userId="6400250136300666" providerId="LiveId" clId="{76A588F5-BF01-4670-8F5E-5A89CD424E6B}" dt="2024-02-24T17:17:45.495" v="348" actId="478"/>
          <ac:spMkLst>
            <pc:docMk/>
            <pc:sldMk cId="604167165" sldId="418"/>
            <ac:spMk id="3" creationId="{1ADF2807-3D2A-BF37-6388-2224EF1389A0}"/>
          </ac:spMkLst>
        </pc:spChg>
        <pc:spChg chg="add del mod">
          <ac:chgData name="Suparna Biswas" userId="6400250136300666" providerId="LiveId" clId="{76A588F5-BF01-4670-8F5E-5A89CD424E6B}" dt="2024-02-24T17:31:30.421" v="470" actId="478"/>
          <ac:spMkLst>
            <pc:docMk/>
            <pc:sldMk cId="604167165" sldId="418"/>
            <ac:spMk id="4" creationId="{60A501FF-D03E-7A96-249A-F233FEA33E5B}"/>
          </ac:spMkLst>
        </pc:spChg>
        <pc:spChg chg="add del mod">
          <ac:chgData name="Suparna Biswas" userId="6400250136300666" providerId="LiveId" clId="{76A588F5-BF01-4670-8F5E-5A89CD424E6B}" dt="2024-02-24T17:32:33.930" v="482" actId="478"/>
          <ac:spMkLst>
            <pc:docMk/>
            <pc:sldMk cId="604167165" sldId="418"/>
            <ac:spMk id="7" creationId="{7C3FF44A-4BEF-0C18-AC1A-0B375278D3E5}"/>
          </ac:spMkLst>
        </pc:spChg>
        <pc:spChg chg="add del mod">
          <ac:chgData name="Suparna Biswas" userId="6400250136300666" providerId="LiveId" clId="{76A588F5-BF01-4670-8F5E-5A89CD424E6B}" dt="2024-02-24T17:33:31.834" v="495" actId="478"/>
          <ac:spMkLst>
            <pc:docMk/>
            <pc:sldMk cId="604167165" sldId="418"/>
            <ac:spMk id="8" creationId="{A69955D5-06D6-476F-3396-0F45F6031513}"/>
          </ac:spMkLst>
        </pc:spChg>
        <pc:spChg chg="add mod">
          <ac:chgData name="Suparna Biswas" userId="6400250136300666" providerId="LiveId" clId="{76A588F5-BF01-4670-8F5E-5A89CD424E6B}" dt="2024-02-24T17:33:41.851" v="496" actId="767"/>
          <ac:spMkLst>
            <pc:docMk/>
            <pc:sldMk cId="604167165" sldId="418"/>
            <ac:spMk id="9" creationId="{9173763A-BA97-49BA-80A9-254677DD937A}"/>
          </ac:spMkLst>
        </pc:spChg>
        <pc:spChg chg="add mod">
          <ac:chgData name="Suparna Biswas" userId="6400250136300666" providerId="LiveId" clId="{76A588F5-BF01-4670-8F5E-5A89CD424E6B}" dt="2024-02-24T19:08:40.405" v="1443" actId="114"/>
          <ac:spMkLst>
            <pc:docMk/>
            <pc:sldMk cId="604167165" sldId="418"/>
            <ac:spMk id="10" creationId="{B7778ACE-2113-536B-1AE0-A458EE810A6F}"/>
          </ac:spMkLst>
        </pc:spChg>
        <pc:picChg chg="add mod ord modCrop">
          <ac:chgData name="Suparna Biswas" userId="6400250136300666" providerId="LiveId" clId="{76A588F5-BF01-4670-8F5E-5A89CD424E6B}" dt="2024-02-24T17:29:52.237" v="456" actId="1076"/>
          <ac:picMkLst>
            <pc:docMk/>
            <pc:sldMk cId="604167165" sldId="418"/>
            <ac:picMk id="6" creationId="{349965E7-EC69-B7B4-671F-3809C2B790B0}"/>
          </ac:picMkLst>
        </pc:picChg>
      </pc:sldChg>
      <pc:sldChg chg="addSp delSp modSp del mod setBg">
        <pc:chgData name="Suparna Biswas" userId="6400250136300666" providerId="LiveId" clId="{76A588F5-BF01-4670-8F5E-5A89CD424E6B}" dt="2024-02-24T21:17:29.076" v="2732" actId="47"/>
        <pc:sldMkLst>
          <pc:docMk/>
          <pc:sldMk cId="1644540830" sldId="419"/>
        </pc:sldMkLst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2" creationId="{E43652C3-6811-7154-5A13-4E2D3B3700A2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3" creationId="{3EFAEEE1-E3FB-1CF0-4B92-3945D99A1854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4" creationId="{A7357C1C-4FE6-305F-7D5F-307016BB0740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5" creationId="{18E3DFE3-F919-677F-0C2B-E7D0F9085D94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6" creationId="{F140894E-BBD7-E404-B5BB-200C1B1E3BEC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7" creationId="{383838F1-60F3-C409-8EF4-D1016E3F5A17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8" creationId="{161296E5-F45F-B4E2-14DB-37707AED6F9F}"/>
          </ac:spMkLst>
        </pc:spChg>
        <pc:spChg chg="add mod">
          <ac:chgData name="Suparna Biswas" userId="6400250136300666" providerId="LiveId" clId="{76A588F5-BF01-4670-8F5E-5A89CD424E6B}" dt="2024-02-24T20:42:31.128" v="2180" actId="571"/>
          <ac:spMkLst>
            <pc:docMk/>
            <pc:sldMk cId="1644540830" sldId="419"/>
            <ac:spMk id="9" creationId="{766E361D-B1A2-776D-BC38-C86E00E9330B}"/>
          </ac:spMkLst>
        </pc:spChg>
        <pc:spChg chg="add mod">
          <ac:chgData name="Suparna Biswas" userId="6400250136300666" providerId="LiveId" clId="{76A588F5-BF01-4670-8F5E-5A89CD424E6B}" dt="2024-02-24T20:42:31.128" v="2180" actId="571"/>
          <ac:spMkLst>
            <pc:docMk/>
            <pc:sldMk cId="1644540830" sldId="419"/>
            <ac:spMk id="10" creationId="{2E207AFD-0BF7-C5E6-4B5A-CFC482F4382C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11" creationId="{6F99F103-8453-04EA-CE47-8A7654C162DE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12" creationId="{81D8E890-2AA6-60E6-D8B5-D850566E10AF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13" creationId="{065B41CF-027A-3316-3E63-A8FA10A981E6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14" creationId="{B57632A1-C79F-7185-15D5-A8C1B40E2A42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15" creationId="{A6FC3096-4CF0-9264-C8C5-2E6C29E910F9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16" creationId="{65084B46-2D1F-958E-56D6-7D274BAE72BE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17" creationId="{C79DFC37-8C9D-81DC-6559-BE6E7DD607EC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18" creationId="{DA88B31B-584D-EDA8-10BD-609DC21D1F81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19" creationId="{0A0A3459-1B64-2AF6-D219-3043F6E6C17C}"/>
          </ac:spMkLst>
        </pc:spChg>
        <pc:spChg chg="add mod">
          <ac:chgData name="Suparna Biswas" userId="6400250136300666" providerId="LiveId" clId="{76A588F5-BF01-4670-8F5E-5A89CD424E6B}" dt="2024-02-24T20:51:10.742" v="2430" actId="2085"/>
          <ac:spMkLst>
            <pc:docMk/>
            <pc:sldMk cId="1644540830" sldId="419"/>
            <ac:spMk id="20" creationId="{1AC29576-89A7-F5BB-4936-E9E7D0CFA2C6}"/>
          </ac:spMkLst>
        </pc:spChg>
        <pc:spChg chg="add del mod">
          <ac:chgData name="Suparna Biswas" userId="6400250136300666" providerId="LiveId" clId="{76A588F5-BF01-4670-8F5E-5A89CD424E6B}" dt="2024-02-24T20:43:54.207" v="2197" actId="478"/>
          <ac:spMkLst>
            <pc:docMk/>
            <pc:sldMk cId="1644540830" sldId="419"/>
            <ac:spMk id="21" creationId="{CBD77BE0-74F8-2818-A297-52D60478DA3A}"/>
          </ac:spMkLst>
        </pc:spChg>
        <pc:spChg chg="add mod">
          <ac:chgData name="Suparna Biswas" userId="6400250136300666" providerId="LiveId" clId="{76A588F5-BF01-4670-8F5E-5A89CD424E6B}" dt="2024-02-24T20:51:56.827" v="2433" actId="1076"/>
          <ac:spMkLst>
            <pc:docMk/>
            <pc:sldMk cId="1644540830" sldId="419"/>
            <ac:spMk id="23" creationId="{285F7827-3FAF-373C-9268-5379C4F9DACE}"/>
          </ac:spMkLst>
        </pc:spChg>
        <pc:spChg chg="add mod">
          <ac:chgData name="Suparna Biswas" userId="6400250136300666" providerId="LiveId" clId="{76A588F5-BF01-4670-8F5E-5A89CD424E6B}" dt="2024-02-24T20:51:56.827" v="2433" actId="1076"/>
          <ac:spMkLst>
            <pc:docMk/>
            <pc:sldMk cId="1644540830" sldId="419"/>
            <ac:spMk id="24" creationId="{BD4BD5E3-196D-94F4-1995-81D7ECB40586}"/>
          </ac:spMkLst>
        </pc:spChg>
        <pc:spChg chg="add mod">
          <ac:chgData name="Suparna Biswas" userId="6400250136300666" providerId="LiveId" clId="{76A588F5-BF01-4670-8F5E-5A89CD424E6B}" dt="2024-02-24T20:51:56.827" v="2433" actId="1076"/>
          <ac:spMkLst>
            <pc:docMk/>
            <pc:sldMk cId="1644540830" sldId="419"/>
            <ac:spMk id="25" creationId="{8AA97C23-6CEF-B7C7-D84E-0076BB950E01}"/>
          </ac:spMkLst>
        </pc:spChg>
        <pc:spChg chg="add mod">
          <ac:chgData name="Suparna Biswas" userId="6400250136300666" providerId="LiveId" clId="{76A588F5-BF01-4670-8F5E-5A89CD424E6B}" dt="2024-02-24T20:50:35.721" v="2416" actId="571"/>
          <ac:spMkLst>
            <pc:docMk/>
            <pc:sldMk cId="1644540830" sldId="419"/>
            <ac:spMk id="26" creationId="{26367489-E123-85B7-35CE-88146002DAEE}"/>
          </ac:spMkLst>
        </pc:spChg>
        <pc:spChg chg="add mod">
          <ac:chgData name="Suparna Biswas" userId="6400250136300666" providerId="LiveId" clId="{76A588F5-BF01-4670-8F5E-5A89CD424E6B}" dt="2024-02-24T20:50:35.721" v="2416" actId="571"/>
          <ac:spMkLst>
            <pc:docMk/>
            <pc:sldMk cId="1644540830" sldId="419"/>
            <ac:spMk id="27" creationId="{FD6DCB14-AB86-71E6-FC6A-4402C8E90534}"/>
          </ac:spMkLst>
        </pc:spChg>
        <pc:grpChg chg="add mod">
          <ac:chgData name="Suparna Biswas" userId="6400250136300666" providerId="LiveId" clId="{76A588F5-BF01-4670-8F5E-5A89CD424E6B}" dt="2024-02-24T20:52:02.261" v="2434" actId="1076"/>
          <ac:grpSpMkLst>
            <pc:docMk/>
            <pc:sldMk cId="1644540830" sldId="419"/>
            <ac:grpSpMk id="22" creationId="{39636E91-0564-911B-616A-8B0FCEE88A04}"/>
          </ac:grpSpMkLst>
        </pc:grpChg>
      </pc:sldChg>
      <pc:sldChg chg="addSp delSp modSp mod modTransition modAnim">
        <pc:chgData name="Suparna Biswas" userId="6400250136300666" providerId="LiveId" clId="{76A588F5-BF01-4670-8F5E-5A89CD424E6B}" dt="2024-02-28T16:54:43.195" v="2819"/>
        <pc:sldMkLst>
          <pc:docMk/>
          <pc:sldMk cId="2864710902" sldId="420"/>
        </pc:sldMkLst>
        <pc:spChg chg="mod">
          <ac:chgData name="Suparna Biswas" userId="6400250136300666" providerId="LiveId" clId="{76A588F5-BF01-4670-8F5E-5A89CD424E6B}" dt="2024-02-25T11:06:50.362" v="2783" actId="1076"/>
          <ac:spMkLst>
            <pc:docMk/>
            <pc:sldMk cId="2864710902" sldId="420"/>
            <ac:spMk id="2" creationId="{112AEF33-7E42-964A-36C3-51E0A21531EA}"/>
          </ac:spMkLst>
        </pc:spChg>
        <pc:spChg chg="del">
          <ac:chgData name="Suparna Biswas" userId="6400250136300666" providerId="LiveId" clId="{76A588F5-BF01-4670-8F5E-5A89CD424E6B}" dt="2024-02-25T11:05:30.092" v="2761" actId="478"/>
          <ac:spMkLst>
            <pc:docMk/>
            <pc:sldMk cId="2864710902" sldId="420"/>
            <ac:spMk id="7" creationId="{BAA96F59-C38A-89D8-8E5E-BAB256AB813C}"/>
          </ac:spMkLst>
        </pc:spChg>
        <pc:spChg chg="add mod">
          <ac:chgData name="Suparna Biswas" userId="6400250136300666" providerId="LiveId" clId="{76A588F5-BF01-4670-8F5E-5A89CD424E6B}" dt="2024-02-25T11:05:31.125" v="2762"/>
          <ac:spMkLst>
            <pc:docMk/>
            <pc:sldMk cId="2864710902" sldId="420"/>
            <ac:spMk id="9" creationId="{59E5EDED-4251-5E6E-6B27-7BBE1DFBFD9C}"/>
          </ac:spMkLst>
        </pc:spChg>
      </pc:sldChg>
      <pc:sldChg chg="del">
        <pc:chgData name="Suparna Biswas" userId="6400250136300666" providerId="LiveId" clId="{76A588F5-BF01-4670-8F5E-5A89CD424E6B}" dt="2024-02-24T16:30:50.407" v="37" actId="47"/>
        <pc:sldMkLst>
          <pc:docMk/>
          <pc:sldMk cId="172637544" sldId="421"/>
        </pc:sldMkLst>
      </pc:sldChg>
      <pc:sldChg chg="modSp mod modTransition">
        <pc:chgData name="Suparna Biswas" userId="6400250136300666" providerId="LiveId" clId="{76A588F5-BF01-4670-8F5E-5A89CD424E6B}" dt="2024-02-28T16:54:43.195" v="2819"/>
        <pc:sldMkLst>
          <pc:docMk/>
          <pc:sldMk cId="2763147838" sldId="423"/>
        </pc:sldMkLst>
        <pc:spChg chg="mod">
          <ac:chgData name="Suparna Biswas" userId="6400250136300666" providerId="LiveId" clId="{76A588F5-BF01-4670-8F5E-5A89CD424E6B}" dt="2024-02-23T19:51:44.707" v="6" actId="1076"/>
          <ac:spMkLst>
            <pc:docMk/>
            <pc:sldMk cId="2763147838" sldId="423"/>
            <ac:spMk id="6" creationId="{E53C8825-2365-D8D7-E104-7B51F34D5C57}"/>
          </ac:spMkLst>
        </pc:spChg>
        <pc:spChg chg="mod">
          <ac:chgData name="Suparna Biswas" userId="6400250136300666" providerId="LiveId" clId="{76A588F5-BF01-4670-8F5E-5A89CD424E6B}" dt="2024-02-23T19:51:44.707" v="6" actId="1076"/>
          <ac:spMkLst>
            <pc:docMk/>
            <pc:sldMk cId="2763147838" sldId="423"/>
            <ac:spMk id="7" creationId="{38CF3278-22E4-6012-197D-1816B4BD9782}"/>
          </ac:spMkLst>
        </pc:spChg>
        <pc:spChg chg="mod">
          <ac:chgData name="Suparna Biswas" userId="6400250136300666" providerId="LiveId" clId="{76A588F5-BF01-4670-8F5E-5A89CD424E6B}" dt="2024-02-23T19:52:01.591" v="7" actId="1076"/>
          <ac:spMkLst>
            <pc:docMk/>
            <pc:sldMk cId="2763147838" sldId="423"/>
            <ac:spMk id="11" creationId="{8803DE0E-E3E8-5912-B355-BE9F5957E5CC}"/>
          </ac:spMkLst>
        </pc:spChg>
        <pc:spChg chg="mod">
          <ac:chgData name="Suparna Biswas" userId="6400250136300666" providerId="LiveId" clId="{76A588F5-BF01-4670-8F5E-5A89CD424E6B}" dt="2024-02-23T19:51:38.020" v="5" actId="1076"/>
          <ac:spMkLst>
            <pc:docMk/>
            <pc:sldMk cId="2763147838" sldId="423"/>
            <ac:spMk id="12" creationId="{9AFA279F-3EFE-6846-9D48-426F7F9136EF}"/>
          </ac:spMkLst>
        </pc:spChg>
        <pc:spChg chg="mod">
          <ac:chgData name="Suparna Biswas" userId="6400250136300666" providerId="LiveId" clId="{76A588F5-BF01-4670-8F5E-5A89CD424E6B}" dt="2024-02-23T19:52:01.591" v="7" actId="1076"/>
          <ac:spMkLst>
            <pc:docMk/>
            <pc:sldMk cId="2763147838" sldId="423"/>
            <ac:spMk id="13" creationId="{F3EC5F00-E7D1-3528-3BFE-14704DEE05C4}"/>
          </ac:spMkLst>
        </pc:spChg>
        <pc:spChg chg="mod">
          <ac:chgData name="Suparna Biswas" userId="6400250136300666" providerId="LiveId" clId="{76A588F5-BF01-4670-8F5E-5A89CD424E6B}" dt="2024-02-23T19:51:38.020" v="5" actId="1076"/>
          <ac:spMkLst>
            <pc:docMk/>
            <pc:sldMk cId="2763147838" sldId="423"/>
            <ac:spMk id="14" creationId="{8E60AD6B-51FB-4C2B-2B4D-D5D157DF1DDA}"/>
          </ac:spMkLst>
        </pc:spChg>
      </pc:sldChg>
      <pc:sldChg chg="add modTransition">
        <pc:chgData name="Suparna Biswas" userId="6400250136300666" providerId="LiveId" clId="{76A588F5-BF01-4670-8F5E-5A89CD424E6B}" dt="2024-02-28T16:54:43.195" v="2819"/>
        <pc:sldMkLst>
          <pc:docMk/>
          <pc:sldMk cId="701743465" sldId="424"/>
        </pc:sldMkLst>
      </pc:sldChg>
      <pc:sldChg chg="addSp delSp modSp add del mod modAnim">
        <pc:chgData name="Suparna Biswas" userId="6400250136300666" providerId="LiveId" clId="{76A588F5-BF01-4670-8F5E-5A89CD424E6B}" dt="2024-02-24T19:45:36.596" v="1669" actId="47"/>
        <pc:sldMkLst>
          <pc:docMk/>
          <pc:sldMk cId="1770160038" sldId="425"/>
        </pc:sldMkLst>
        <pc:spChg chg="mod">
          <ac:chgData name="Suparna Biswas" userId="6400250136300666" providerId="LiveId" clId="{76A588F5-BF01-4670-8F5E-5A89CD424E6B}" dt="2024-02-24T17:08:04.868" v="292" actId="208"/>
          <ac:spMkLst>
            <pc:docMk/>
            <pc:sldMk cId="1770160038" sldId="425"/>
            <ac:spMk id="6" creationId="{3B1F0763-959E-7E96-6B8D-00F7A5E21FA9}"/>
          </ac:spMkLst>
        </pc:spChg>
        <pc:spChg chg="mod">
          <ac:chgData name="Suparna Biswas" userId="6400250136300666" providerId="LiveId" clId="{76A588F5-BF01-4670-8F5E-5A89CD424E6B}" dt="2024-02-24T17:08:04.868" v="292" actId="208"/>
          <ac:spMkLst>
            <pc:docMk/>
            <pc:sldMk cId="1770160038" sldId="425"/>
            <ac:spMk id="7" creationId="{10536726-C6D9-0377-352D-718DF603A858}"/>
          </ac:spMkLst>
        </pc:spChg>
        <pc:spChg chg="mod">
          <ac:chgData name="Suparna Biswas" userId="6400250136300666" providerId="LiveId" clId="{76A588F5-BF01-4670-8F5E-5A89CD424E6B}" dt="2024-02-24T17:03:47.489" v="278"/>
          <ac:spMkLst>
            <pc:docMk/>
            <pc:sldMk cId="1770160038" sldId="425"/>
            <ac:spMk id="11" creationId="{4C325C90-E9F5-811A-469B-F72D36290E73}"/>
          </ac:spMkLst>
        </pc:spChg>
        <pc:spChg chg="mod">
          <ac:chgData name="Suparna Biswas" userId="6400250136300666" providerId="LiveId" clId="{76A588F5-BF01-4670-8F5E-5A89CD424E6B}" dt="2024-02-24T17:03:47.489" v="278"/>
          <ac:spMkLst>
            <pc:docMk/>
            <pc:sldMk cId="1770160038" sldId="425"/>
            <ac:spMk id="12" creationId="{783F4440-A758-DB4B-5490-EFACE86049F1}"/>
          </ac:spMkLst>
        </pc:spChg>
        <pc:spChg chg="add mod">
          <ac:chgData name="Suparna Biswas" userId="6400250136300666" providerId="LiveId" clId="{76A588F5-BF01-4670-8F5E-5A89CD424E6B}" dt="2024-02-24T17:04:26.622" v="283" actId="1076"/>
          <ac:spMkLst>
            <pc:docMk/>
            <pc:sldMk cId="1770160038" sldId="425"/>
            <ac:spMk id="14" creationId="{CAB4DFD7-E260-B8EB-9DE1-C38353F277B6}"/>
          </ac:spMkLst>
        </pc:spChg>
        <pc:spChg chg="mod">
          <ac:chgData name="Suparna Biswas" userId="6400250136300666" providerId="LiveId" clId="{76A588F5-BF01-4670-8F5E-5A89CD424E6B}" dt="2024-02-24T17:08:05.292" v="293" actId="208"/>
          <ac:spMkLst>
            <pc:docMk/>
            <pc:sldMk cId="1770160038" sldId="425"/>
            <ac:spMk id="56" creationId="{33F216A8-3D92-5D23-E6E2-72286A2EF11F}"/>
          </ac:spMkLst>
        </pc:spChg>
        <pc:spChg chg="mod">
          <ac:chgData name="Suparna Biswas" userId="6400250136300666" providerId="LiveId" clId="{76A588F5-BF01-4670-8F5E-5A89CD424E6B}" dt="2024-02-24T17:08:05.292" v="293" actId="208"/>
          <ac:spMkLst>
            <pc:docMk/>
            <pc:sldMk cId="1770160038" sldId="425"/>
            <ac:spMk id="57" creationId="{9B4B8242-CF0C-83A1-963E-9A65B7F0E789}"/>
          </ac:spMkLst>
        </pc:spChg>
        <pc:spChg chg="mod">
          <ac:chgData name="Suparna Biswas" userId="6400250136300666" providerId="LiveId" clId="{76A588F5-BF01-4670-8F5E-5A89CD424E6B}" dt="2024-02-24T17:08:04.445" v="291" actId="208"/>
          <ac:spMkLst>
            <pc:docMk/>
            <pc:sldMk cId="1770160038" sldId="425"/>
            <ac:spMk id="61" creationId="{133A3D7F-3E83-4B06-40E2-F0358F67FDA5}"/>
          </ac:spMkLst>
        </pc:spChg>
        <pc:spChg chg="mod">
          <ac:chgData name="Suparna Biswas" userId="6400250136300666" providerId="LiveId" clId="{76A588F5-BF01-4670-8F5E-5A89CD424E6B}" dt="2024-02-24T17:08:04.445" v="291" actId="208"/>
          <ac:spMkLst>
            <pc:docMk/>
            <pc:sldMk cId="1770160038" sldId="425"/>
            <ac:spMk id="62" creationId="{E7538B7B-FE03-6754-7ABE-BAC6AF7A72C5}"/>
          </ac:spMkLst>
        </pc:spChg>
        <pc:grpChg chg="add mod">
          <ac:chgData name="Suparna Biswas" userId="6400250136300666" providerId="LiveId" clId="{76A588F5-BF01-4670-8F5E-5A89CD424E6B}" dt="2024-02-24T17:02:23.185" v="267" actId="14100"/>
          <ac:grpSpMkLst>
            <pc:docMk/>
            <pc:sldMk cId="1770160038" sldId="425"/>
            <ac:grpSpMk id="4" creationId="{CAD86CDC-8ACB-624D-78FF-235B467A0585}"/>
          </ac:grpSpMkLst>
        </pc:grpChg>
        <pc:grpChg chg="mod">
          <ac:chgData name="Suparna Biswas" userId="6400250136300666" providerId="LiveId" clId="{76A588F5-BF01-4670-8F5E-5A89CD424E6B}" dt="2024-02-24T17:02:01.286" v="261"/>
          <ac:grpSpMkLst>
            <pc:docMk/>
            <pc:sldMk cId="1770160038" sldId="425"/>
            <ac:grpSpMk id="5" creationId="{F9ECBED0-17EE-5102-1AF6-F632BE316D20}"/>
          </ac:grpSpMkLst>
        </pc:grpChg>
        <pc:grpChg chg="add mod">
          <ac:chgData name="Suparna Biswas" userId="6400250136300666" providerId="LiveId" clId="{76A588F5-BF01-4670-8F5E-5A89CD424E6B}" dt="2024-02-24T17:03:47.489" v="278"/>
          <ac:grpSpMkLst>
            <pc:docMk/>
            <pc:sldMk cId="1770160038" sldId="425"/>
            <ac:grpSpMk id="9" creationId="{96E76737-861F-D345-DB9C-32D4153ECF12}"/>
          </ac:grpSpMkLst>
        </pc:grpChg>
        <pc:grpChg chg="mod">
          <ac:chgData name="Suparna Biswas" userId="6400250136300666" providerId="LiveId" clId="{76A588F5-BF01-4670-8F5E-5A89CD424E6B}" dt="2024-02-24T17:03:47.489" v="278"/>
          <ac:grpSpMkLst>
            <pc:docMk/>
            <pc:sldMk cId="1770160038" sldId="425"/>
            <ac:grpSpMk id="10" creationId="{6283DC39-235E-5099-22AE-7A430CF20EDD}"/>
          </ac:grpSpMkLst>
        </pc:grpChg>
        <pc:grpChg chg="del">
          <ac:chgData name="Suparna Biswas" userId="6400250136300666" providerId="LiveId" clId="{76A588F5-BF01-4670-8F5E-5A89CD424E6B}" dt="2024-02-24T17:01:41.154" v="257" actId="478"/>
          <ac:grpSpMkLst>
            <pc:docMk/>
            <pc:sldMk cId="1770160038" sldId="425"/>
            <ac:grpSpMk id="49" creationId="{F993E7F3-5E5E-9B76-A465-C2B688937CF7}"/>
          </ac:grpSpMkLst>
        </pc:grpChg>
        <pc:grpChg chg="mod">
          <ac:chgData name="Suparna Biswas" userId="6400250136300666" providerId="LiveId" clId="{76A588F5-BF01-4670-8F5E-5A89CD424E6B}" dt="2024-02-24T17:01:56.910" v="260" actId="1076"/>
          <ac:grpSpMkLst>
            <pc:docMk/>
            <pc:sldMk cId="1770160038" sldId="425"/>
            <ac:grpSpMk id="54" creationId="{34B042AE-9E5D-1287-BD10-A777F31E62C4}"/>
          </ac:grpSpMkLst>
        </pc:grpChg>
        <pc:grpChg chg="mod">
          <ac:chgData name="Suparna Biswas" userId="6400250136300666" providerId="LiveId" clId="{76A588F5-BF01-4670-8F5E-5A89CD424E6B}" dt="2024-02-24T17:01:50.799" v="258" actId="1076"/>
          <ac:grpSpMkLst>
            <pc:docMk/>
            <pc:sldMk cId="1770160038" sldId="425"/>
            <ac:grpSpMk id="59" creationId="{D9148554-EF0A-22AF-6A61-0988FEC4217D}"/>
          </ac:grpSpMkLst>
        </pc:grpChg>
        <pc:picChg chg="mod">
          <ac:chgData name="Suparna Biswas" userId="6400250136300666" providerId="LiveId" clId="{76A588F5-BF01-4670-8F5E-5A89CD424E6B}" dt="2024-02-24T17:08:04.868" v="292" actId="208"/>
          <ac:picMkLst>
            <pc:docMk/>
            <pc:sldMk cId="1770160038" sldId="425"/>
            <ac:picMk id="8" creationId="{A9EFD59F-62F7-CF0C-5B3E-EEF1F6457A69}"/>
          </ac:picMkLst>
        </pc:picChg>
        <pc:picChg chg="mod">
          <ac:chgData name="Suparna Biswas" userId="6400250136300666" providerId="LiveId" clId="{76A588F5-BF01-4670-8F5E-5A89CD424E6B}" dt="2024-02-24T17:03:47.489" v="278"/>
          <ac:picMkLst>
            <pc:docMk/>
            <pc:sldMk cId="1770160038" sldId="425"/>
            <ac:picMk id="13" creationId="{3D8C3C98-2181-C3BE-27D3-FA580B4CF7A1}"/>
          </ac:picMkLst>
        </pc:picChg>
        <pc:picChg chg="mod">
          <ac:chgData name="Suparna Biswas" userId="6400250136300666" providerId="LiveId" clId="{76A588F5-BF01-4670-8F5E-5A89CD424E6B}" dt="2024-02-24T17:08:05.292" v="293" actId="208"/>
          <ac:picMkLst>
            <pc:docMk/>
            <pc:sldMk cId="1770160038" sldId="425"/>
            <ac:picMk id="58" creationId="{D951FF2B-9483-4C8D-3818-86F04517EF9B}"/>
          </ac:picMkLst>
        </pc:picChg>
        <pc:picChg chg="mod">
          <ac:chgData name="Suparna Biswas" userId="6400250136300666" providerId="LiveId" clId="{76A588F5-BF01-4670-8F5E-5A89CD424E6B}" dt="2024-02-24T17:08:04.445" v="291" actId="208"/>
          <ac:picMkLst>
            <pc:docMk/>
            <pc:sldMk cId="1770160038" sldId="425"/>
            <ac:picMk id="63" creationId="{590E8406-0F5E-61FB-C60F-ADA9C2B3D780}"/>
          </ac:picMkLst>
        </pc:picChg>
      </pc:sldChg>
      <pc:sldChg chg="add del">
        <pc:chgData name="Suparna Biswas" userId="6400250136300666" providerId="LiveId" clId="{76A588F5-BF01-4670-8F5E-5A89CD424E6B}" dt="2024-02-24T17:08:06.124" v="294" actId="2890"/>
        <pc:sldMkLst>
          <pc:docMk/>
          <pc:sldMk cId="3385340382" sldId="426"/>
        </pc:sldMkLst>
      </pc:sldChg>
      <pc:sldChg chg="addSp delSp modSp add del mod delAnim modAnim">
        <pc:chgData name="Suparna Biswas" userId="6400250136300666" providerId="LiveId" clId="{76A588F5-BF01-4670-8F5E-5A89CD424E6B}" dt="2024-02-24T19:45:37.429" v="1670" actId="47"/>
        <pc:sldMkLst>
          <pc:docMk/>
          <pc:sldMk cId="3934215445" sldId="426"/>
        </pc:sldMkLst>
        <pc:spChg chg="mod">
          <ac:chgData name="Suparna Biswas" userId="6400250136300666" providerId="LiveId" clId="{76A588F5-BF01-4670-8F5E-5A89CD424E6B}" dt="2024-02-24T17:08:45.523" v="299"/>
          <ac:spMkLst>
            <pc:docMk/>
            <pc:sldMk cId="3934215445" sldId="426"/>
            <ac:spMk id="11" creationId="{F79A7932-33E2-97A0-6120-39559A494BB3}"/>
          </ac:spMkLst>
        </pc:spChg>
        <pc:spChg chg="mod">
          <ac:chgData name="Suparna Biswas" userId="6400250136300666" providerId="LiveId" clId="{76A588F5-BF01-4670-8F5E-5A89CD424E6B}" dt="2024-02-24T17:08:45.523" v="299"/>
          <ac:spMkLst>
            <pc:docMk/>
            <pc:sldMk cId="3934215445" sldId="426"/>
            <ac:spMk id="12" creationId="{01D524EF-B685-0C6F-4248-F473523D79CA}"/>
          </ac:spMkLst>
        </pc:spChg>
        <pc:spChg chg="del mod">
          <ac:chgData name="Suparna Biswas" userId="6400250136300666" providerId="LiveId" clId="{76A588F5-BF01-4670-8F5E-5A89CD424E6B}" dt="2024-02-24T17:08:31.960" v="298" actId="478"/>
          <ac:spMkLst>
            <pc:docMk/>
            <pc:sldMk cId="3934215445" sldId="426"/>
            <ac:spMk id="14" creationId="{FBDE125E-36D3-7BC2-0966-F1140AFD8662}"/>
          </ac:spMkLst>
        </pc:spChg>
        <pc:spChg chg="add mod">
          <ac:chgData name="Suparna Biswas" userId="6400250136300666" providerId="LiveId" clId="{76A588F5-BF01-4670-8F5E-5A89CD424E6B}" dt="2024-02-24T17:12:28.931" v="321" actId="1076"/>
          <ac:spMkLst>
            <pc:docMk/>
            <pc:sldMk cId="3934215445" sldId="426"/>
            <ac:spMk id="15" creationId="{A8CB23F1-AC5F-29EE-F56F-F62A64FACA89}"/>
          </ac:spMkLst>
        </pc:spChg>
        <pc:spChg chg="mod">
          <ac:chgData name="Suparna Biswas" userId="6400250136300666" providerId="LiveId" clId="{76A588F5-BF01-4670-8F5E-5A89CD424E6B}" dt="2024-02-24T17:11:35.012" v="317" actId="20577"/>
          <ac:spMkLst>
            <pc:docMk/>
            <pc:sldMk cId="3934215445" sldId="426"/>
            <ac:spMk id="56" creationId="{70491B23-972B-56C1-5B4B-3B220E37404E}"/>
          </ac:spMkLst>
        </pc:spChg>
        <pc:spChg chg="mod">
          <ac:chgData name="Suparna Biswas" userId="6400250136300666" providerId="LiveId" clId="{76A588F5-BF01-4670-8F5E-5A89CD424E6B}" dt="2024-02-24T17:10:14.590" v="306" actId="14100"/>
          <ac:spMkLst>
            <pc:docMk/>
            <pc:sldMk cId="3934215445" sldId="426"/>
            <ac:spMk id="57" creationId="{055926DE-876B-F069-478E-9368B8E7CCF6}"/>
          </ac:spMkLst>
        </pc:spChg>
        <pc:grpChg chg="del">
          <ac:chgData name="Suparna Biswas" userId="6400250136300666" providerId="LiveId" clId="{76A588F5-BF01-4670-8F5E-5A89CD424E6B}" dt="2024-02-24T17:08:25.346" v="296" actId="478"/>
          <ac:grpSpMkLst>
            <pc:docMk/>
            <pc:sldMk cId="3934215445" sldId="426"/>
            <ac:grpSpMk id="4" creationId="{780E0531-43A6-B5AF-D75D-2591EE2290C4}"/>
          </ac:grpSpMkLst>
        </pc:grpChg>
        <pc:grpChg chg="add mod">
          <ac:chgData name="Suparna Biswas" userId="6400250136300666" providerId="LiveId" clId="{76A588F5-BF01-4670-8F5E-5A89CD424E6B}" dt="2024-02-24T17:09:57.143" v="304" actId="1076"/>
          <ac:grpSpMkLst>
            <pc:docMk/>
            <pc:sldMk cId="3934215445" sldId="426"/>
            <ac:grpSpMk id="9" creationId="{64B711A8-289E-B0C4-8682-D2054DF9B695}"/>
          </ac:grpSpMkLst>
        </pc:grpChg>
        <pc:grpChg chg="mod">
          <ac:chgData name="Suparna Biswas" userId="6400250136300666" providerId="LiveId" clId="{76A588F5-BF01-4670-8F5E-5A89CD424E6B}" dt="2024-02-24T17:08:45.523" v="299"/>
          <ac:grpSpMkLst>
            <pc:docMk/>
            <pc:sldMk cId="3934215445" sldId="426"/>
            <ac:grpSpMk id="10" creationId="{95032C9F-3728-8E19-FC4A-52E3E2D7F226}"/>
          </ac:grpSpMkLst>
        </pc:grpChg>
        <pc:grpChg chg="mod">
          <ac:chgData name="Suparna Biswas" userId="6400250136300666" providerId="LiveId" clId="{76A588F5-BF01-4670-8F5E-5A89CD424E6B}" dt="2024-02-24T17:10:49.751" v="309" actId="14100"/>
          <ac:grpSpMkLst>
            <pc:docMk/>
            <pc:sldMk cId="3934215445" sldId="426"/>
            <ac:grpSpMk id="54" creationId="{031848DE-AA8F-9818-F2A3-AA81A8141744}"/>
          </ac:grpSpMkLst>
        </pc:grpChg>
        <pc:picChg chg="mod">
          <ac:chgData name="Suparna Biswas" userId="6400250136300666" providerId="LiveId" clId="{76A588F5-BF01-4670-8F5E-5A89CD424E6B}" dt="2024-02-24T17:08:45.523" v="299"/>
          <ac:picMkLst>
            <pc:docMk/>
            <pc:sldMk cId="3934215445" sldId="426"/>
            <ac:picMk id="13" creationId="{D826A0DF-36F7-0A46-D9C5-28CB0E899EA3}"/>
          </ac:picMkLst>
        </pc:picChg>
        <pc:picChg chg="mod">
          <ac:chgData name="Suparna Biswas" userId="6400250136300666" providerId="LiveId" clId="{76A588F5-BF01-4670-8F5E-5A89CD424E6B}" dt="2024-02-24T17:12:08.433" v="319" actId="1076"/>
          <ac:picMkLst>
            <pc:docMk/>
            <pc:sldMk cId="3934215445" sldId="426"/>
            <ac:picMk id="58" creationId="{50476875-95CD-9D7D-56BF-513A0A13AB63}"/>
          </ac:picMkLst>
        </pc:picChg>
      </pc:sldChg>
      <pc:sldChg chg="add del">
        <pc:chgData name="Suparna Biswas" userId="6400250136300666" providerId="LiveId" clId="{76A588F5-BF01-4670-8F5E-5A89CD424E6B}" dt="2024-02-24T17:17:17.770" v="344" actId="47"/>
        <pc:sldMkLst>
          <pc:docMk/>
          <pc:sldMk cId="3425880699" sldId="427"/>
        </pc:sldMkLst>
      </pc:sldChg>
      <pc:sldChg chg="add del">
        <pc:chgData name="Suparna Biswas" userId="6400250136300666" providerId="LiveId" clId="{76A588F5-BF01-4670-8F5E-5A89CD424E6B}" dt="2024-02-24T17:26:18.862" v="403" actId="47"/>
        <pc:sldMkLst>
          <pc:docMk/>
          <pc:sldMk cId="1397666212" sldId="428"/>
        </pc:sldMkLst>
      </pc:sldChg>
      <pc:sldChg chg="addSp delSp modSp add del mod setBg">
        <pc:chgData name="Suparna Biswas" userId="6400250136300666" providerId="LiveId" clId="{76A588F5-BF01-4670-8F5E-5A89CD424E6B}" dt="2024-02-24T19:06:15.906" v="1419" actId="47"/>
        <pc:sldMkLst>
          <pc:docMk/>
          <pc:sldMk cId="1710807838" sldId="429"/>
        </pc:sldMkLst>
        <pc:spChg chg="del mod">
          <ac:chgData name="Suparna Biswas" userId="6400250136300666" providerId="LiveId" clId="{76A588F5-BF01-4670-8F5E-5A89CD424E6B}" dt="2024-02-24T18:23:52.612" v="880" actId="478"/>
          <ac:spMkLst>
            <pc:docMk/>
            <pc:sldMk cId="1710807838" sldId="429"/>
            <ac:spMk id="2" creationId="{5D75644C-1B27-BC2D-C573-1E134EAFC4E4}"/>
          </ac:spMkLst>
        </pc:spChg>
        <pc:spChg chg="del mod">
          <ac:chgData name="Suparna Biswas" userId="6400250136300666" providerId="LiveId" clId="{76A588F5-BF01-4670-8F5E-5A89CD424E6B}" dt="2024-02-24T18:32:29.108" v="960" actId="478"/>
          <ac:spMkLst>
            <pc:docMk/>
            <pc:sldMk cId="1710807838" sldId="429"/>
            <ac:spMk id="3" creationId="{C84C0DDE-0B84-576A-1122-45E23F3A62EB}"/>
          </ac:spMkLst>
        </pc:spChg>
        <pc:spChg chg="mod">
          <ac:chgData name="Suparna Biswas" userId="6400250136300666" providerId="LiveId" clId="{76A588F5-BF01-4670-8F5E-5A89CD424E6B}" dt="2024-02-24T18:56:12.027" v="1337" actId="207"/>
          <ac:spMkLst>
            <pc:docMk/>
            <pc:sldMk cId="1710807838" sldId="429"/>
            <ac:spMk id="4" creationId="{D93597B9-9865-E776-6E23-7CAF0F80F54A}"/>
          </ac:spMkLst>
        </pc:spChg>
        <pc:spChg chg="add mod">
          <ac:chgData name="Suparna Biswas" userId="6400250136300666" providerId="LiveId" clId="{76A588F5-BF01-4670-8F5E-5A89CD424E6B}" dt="2024-02-24T18:23:59.906" v="882" actId="571"/>
          <ac:spMkLst>
            <pc:docMk/>
            <pc:sldMk cId="1710807838" sldId="429"/>
            <ac:spMk id="5" creationId="{5C9914B0-3E46-92AC-3CEA-C05A7221019A}"/>
          </ac:spMkLst>
        </pc:spChg>
        <pc:spChg chg="add mod">
          <ac:chgData name="Suparna Biswas" userId="6400250136300666" providerId="LiveId" clId="{76A588F5-BF01-4670-8F5E-5A89CD424E6B}" dt="2024-02-24T18:23:59.906" v="882" actId="571"/>
          <ac:spMkLst>
            <pc:docMk/>
            <pc:sldMk cId="1710807838" sldId="429"/>
            <ac:spMk id="6" creationId="{BB44E906-010F-F610-9B4C-F04FA5B44FB2}"/>
          </ac:spMkLst>
        </pc:spChg>
        <pc:spChg chg="add mod">
          <ac:chgData name="Suparna Biswas" userId="6400250136300666" providerId="LiveId" clId="{76A588F5-BF01-4670-8F5E-5A89CD424E6B}" dt="2024-02-24T18:58:01.524" v="1360" actId="207"/>
          <ac:spMkLst>
            <pc:docMk/>
            <pc:sldMk cId="1710807838" sldId="429"/>
            <ac:spMk id="7" creationId="{10DB83FD-4049-782F-975E-9A6D51CC1E8B}"/>
          </ac:spMkLst>
        </pc:spChg>
        <pc:spChg chg="add mod">
          <ac:chgData name="Suparna Biswas" userId="6400250136300666" providerId="LiveId" clId="{76A588F5-BF01-4670-8F5E-5A89CD424E6B}" dt="2024-02-24T18:56:12.027" v="1337" actId="207"/>
          <ac:spMkLst>
            <pc:docMk/>
            <pc:sldMk cId="1710807838" sldId="429"/>
            <ac:spMk id="8" creationId="{F31F6122-B2BC-8A0C-ACCA-9E4DD435C1CF}"/>
          </ac:spMkLst>
        </pc:spChg>
        <pc:spChg chg="add mod">
          <ac:chgData name="Suparna Biswas" userId="6400250136300666" providerId="LiveId" clId="{76A588F5-BF01-4670-8F5E-5A89CD424E6B}" dt="2024-02-24T18:56:12.027" v="1337" actId="207"/>
          <ac:spMkLst>
            <pc:docMk/>
            <pc:sldMk cId="1710807838" sldId="429"/>
            <ac:spMk id="9" creationId="{530FB968-B142-AAE9-4BA1-BE1F8E23E50C}"/>
          </ac:spMkLst>
        </pc:spChg>
        <pc:spChg chg="add mod">
          <ac:chgData name="Suparna Biswas" userId="6400250136300666" providerId="LiveId" clId="{76A588F5-BF01-4670-8F5E-5A89CD424E6B}" dt="2024-02-24T18:33:04.746" v="964" actId="1076"/>
          <ac:spMkLst>
            <pc:docMk/>
            <pc:sldMk cId="1710807838" sldId="429"/>
            <ac:spMk id="10" creationId="{D8848485-529C-9966-3867-1D60DC8CBC84}"/>
          </ac:spMkLst>
        </pc:spChg>
        <pc:spChg chg="add del mod">
          <ac:chgData name="Suparna Biswas" userId="6400250136300666" providerId="LiveId" clId="{76A588F5-BF01-4670-8F5E-5A89CD424E6B}" dt="2024-02-24T18:45:56.851" v="1180" actId="478"/>
          <ac:spMkLst>
            <pc:docMk/>
            <pc:sldMk cId="1710807838" sldId="429"/>
            <ac:spMk id="11" creationId="{F73E8203-3A58-7BA5-37F0-45750429D474}"/>
          </ac:spMkLst>
        </pc:spChg>
        <pc:spChg chg="add del mod">
          <ac:chgData name="Suparna Biswas" userId="6400250136300666" providerId="LiveId" clId="{76A588F5-BF01-4670-8F5E-5A89CD424E6B}" dt="2024-02-24T18:45:56.851" v="1180" actId="478"/>
          <ac:spMkLst>
            <pc:docMk/>
            <pc:sldMk cId="1710807838" sldId="429"/>
            <ac:spMk id="12" creationId="{8410BD93-5072-BB7B-6D9C-0334D3368EFB}"/>
          </ac:spMkLst>
        </pc:spChg>
        <pc:spChg chg="add del mod">
          <ac:chgData name="Suparna Biswas" userId="6400250136300666" providerId="LiveId" clId="{76A588F5-BF01-4670-8F5E-5A89CD424E6B}" dt="2024-02-24T18:45:56.851" v="1180" actId="478"/>
          <ac:spMkLst>
            <pc:docMk/>
            <pc:sldMk cId="1710807838" sldId="429"/>
            <ac:spMk id="13" creationId="{92D4FF09-E414-DD82-4C94-C6EEF120AC93}"/>
          </ac:spMkLst>
        </pc:spChg>
        <pc:spChg chg="add del mod">
          <ac:chgData name="Suparna Biswas" userId="6400250136300666" providerId="LiveId" clId="{76A588F5-BF01-4670-8F5E-5A89CD424E6B}" dt="2024-02-24T18:32:34.451" v="962" actId="478"/>
          <ac:spMkLst>
            <pc:docMk/>
            <pc:sldMk cId="1710807838" sldId="429"/>
            <ac:spMk id="14" creationId="{DE9A2043-85F8-0AD5-C85B-92815A29486F}"/>
          </ac:spMkLst>
        </pc:spChg>
        <pc:spChg chg="add mod">
          <ac:chgData name="Suparna Biswas" userId="6400250136300666" providerId="LiveId" clId="{76A588F5-BF01-4670-8F5E-5A89CD424E6B}" dt="2024-02-24T18:56:12.027" v="1337" actId="207"/>
          <ac:spMkLst>
            <pc:docMk/>
            <pc:sldMk cId="1710807838" sldId="429"/>
            <ac:spMk id="15" creationId="{2FE7FEE5-7E16-BAF9-F674-749E7F16B7FE}"/>
          </ac:spMkLst>
        </pc:spChg>
        <pc:spChg chg="add del mod">
          <ac:chgData name="Suparna Biswas" userId="6400250136300666" providerId="LiveId" clId="{76A588F5-BF01-4670-8F5E-5A89CD424E6B}" dt="2024-02-24T18:45:56.851" v="1180" actId="478"/>
          <ac:spMkLst>
            <pc:docMk/>
            <pc:sldMk cId="1710807838" sldId="429"/>
            <ac:spMk id="16" creationId="{63D12371-FA6C-5F59-FF8B-16E2F9D104C9}"/>
          </ac:spMkLst>
        </pc:spChg>
        <pc:spChg chg="add mod">
          <ac:chgData name="Suparna Biswas" userId="6400250136300666" providerId="LiveId" clId="{76A588F5-BF01-4670-8F5E-5A89CD424E6B}" dt="2024-02-24T18:46:22.258" v="1186" actId="20577"/>
          <ac:spMkLst>
            <pc:docMk/>
            <pc:sldMk cId="1710807838" sldId="429"/>
            <ac:spMk id="17" creationId="{3F5420EC-1E28-EC52-659A-B595DE63354A}"/>
          </ac:spMkLst>
        </pc:spChg>
        <pc:spChg chg="add mod">
          <ac:chgData name="Suparna Biswas" userId="6400250136300666" providerId="LiveId" clId="{76A588F5-BF01-4670-8F5E-5A89CD424E6B}" dt="2024-02-24T18:46:25.266" v="1188" actId="20577"/>
          <ac:spMkLst>
            <pc:docMk/>
            <pc:sldMk cId="1710807838" sldId="429"/>
            <ac:spMk id="18" creationId="{63144C72-C172-3ECC-52FF-E35809FD9B4C}"/>
          </ac:spMkLst>
        </pc:spChg>
        <pc:spChg chg="add mod">
          <ac:chgData name="Suparna Biswas" userId="6400250136300666" providerId="LiveId" clId="{76A588F5-BF01-4670-8F5E-5A89CD424E6B}" dt="2024-02-24T18:46:28.267" v="1190" actId="20577"/>
          <ac:spMkLst>
            <pc:docMk/>
            <pc:sldMk cId="1710807838" sldId="429"/>
            <ac:spMk id="19" creationId="{EA04252A-797D-C980-F58C-B2AE196849BD}"/>
          </ac:spMkLst>
        </pc:spChg>
        <pc:spChg chg="add mod">
          <ac:chgData name="Suparna Biswas" userId="6400250136300666" providerId="LiveId" clId="{76A588F5-BF01-4670-8F5E-5A89CD424E6B}" dt="2024-02-24T18:46:31.093" v="1192" actId="20577"/>
          <ac:spMkLst>
            <pc:docMk/>
            <pc:sldMk cId="1710807838" sldId="429"/>
            <ac:spMk id="20" creationId="{B0619B5E-1E60-9213-5F59-DD44BDB5889A}"/>
          </ac:spMkLst>
        </pc:spChg>
        <pc:picChg chg="add del mod ord modCrop">
          <ac:chgData name="Suparna Biswas" userId="6400250136300666" providerId="LiveId" clId="{76A588F5-BF01-4670-8F5E-5A89CD424E6B}" dt="2024-02-24T18:51:34.923" v="1251" actId="478"/>
          <ac:picMkLst>
            <pc:docMk/>
            <pc:sldMk cId="1710807838" sldId="429"/>
            <ac:picMk id="22" creationId="{F3643BDB-352E-580E-2735-2887937307F9}"/>
          </ac:picMkLst>
        </pc:picChg>
        <pc:picChg chg="add del mod ord modCrop">
          <ac:chgData name="Suparna Biswas" userId="6400250136300666" providerId="LiveId" clId="{76A588F5-BF01-4670-8F5E-5A89CD424E6B}" dt="2024-02-24T18:58:05.131" v="1369" actId="22571"/>
          <ac:picMkLst>
            <pc:docMk/>
            <pc:sldMk cId="1710807838" sldId="429"/>
            <ac:picMk id="24" creationId="{CBCB40B9-BB41-3D49-7734-B5D00D73C74D}"/>
          </ac:picMkLst>
        </pc:picChg>
      </pc:sldChg>
      <pc:sldChg chg="addSp modSp add del mod">
        <pc:chgData name="Suparna Biswas" userId="6400250136300666" providerId="LiveId" clId="{76A588F5-BF01-4670-8F5E-5A89CD424E6B}" dt="2024-02-24T18:59:51.128" v="1389" actId="47"/>
        <pc:sldMkLst>
          <pc:docMk/>
          <pc:sldMk cId="1266553833" sldId="430"/>
        </pc:sldMkLst>
        <pc:picChg chg="add mod ord">
          <ac:chgData name="Suparna Biswas" userId="6400250136300666" providerId="LiveId" clId="{76A588F5-BF01-4670-8F5E-5A89CD424E6B}" dt="2024-02-24T18:58:37.228" v="1378" actId="167"/>
          <ac:picMkLst>
            <pc:docMk/>
            <pc:sldMk cId="1266553833" sldId="430"/>
            <ac:picMk id="2" creationId="{16F9F603-29A8-BFFA-CD3D-3F0557F7F0B5}"/>
          </ac:picMkLst>
        </pc:picChg>
      </pc:sldChg>
      <pc:sldChg chg="add del">
        <pc:chgData name="Suparna Biswas" userId="6400250136300666" providerId="LiveId" clId="{76A588F5-BF01-4670-8F5E-5A89CD424E6B}" dt="2024-02-24T17:26:20.216" v="404" actId="47"/>
        <pc:sldMkLst>
          <pc:docMk/>
          <pc:sldMk cId="1402858866" sldId="430"/>
        </pc:sldMkLst>
      </pc:sldChg>
      <pc:sldChg chg="modSp add del mod modTransition">
        <pc:chgData name="Suparna Biswas" userId="6400250136300666" providerId="LiveId" clId="{76A588F5-BF01-4670-8F5E-5A89CD424E6B}" dt="2024-02-24T18:46:34.525" v="1193" actId="47"/>
        <pc:sldMkLst>
          <pc:docMk/>
          <pc:sldMk cId="1778589973" sldId="430"/>
        </pc:sldMkLst>
        <pc:spChg chg="mod">
          <ac:chgData name="Suparna Biswas" userId="6400250136300666" providerId="LiveId" clId="{76A588F5-BF01-4670-8F5E-5A89CD424E6B}" dt="2024-02-24T18:33:35.693" v="971" actId="1076"/>
          <ac:spMkLst>
            <pc:docMk/>
            <pc:sldMk cId="1778589973" sldId="430"/>
            <ac:spMk id="4" creationId="{0888FD5B-0DF5-6D40-CEA7-359990D6DAAE}"/>
          </ac:spMkLst>
        </pc:spChg>
        <pc:spChg chg="mod">
          <ac:chgData name="Suparna Biswas" userId="6400250136300666" providerId="LiveId" clId="{76A588F5-BF01-4670-8F5E-5A89CD424E6B}" dt="2024-02-24T18:39:06.382" v="1019" actId="12789"/>
          <ac:spMkLst>
            <pc:docMk/>
            <pc:sldMk cId="1778589973" sldId="430"/>
            <ac:spMk id="7" creationId="{FE917326-83E9-5398-D4FD-997DD1FFB919}"/>
          </ac:spMkLst>
        </pc:spChg>
        <pc:spChg chg="mod">
          <ac:chgData name="Suparna Biswas" userId="6400250136300666" providerId="LiveId" clId="{76A588F5-BF01-4670-8F5E-5A89CD424E6B}" dt="2024-02-24T18:39:10.703" v="1020" actId="12789"/>
          <ac:spMkLst>
            <pc:docMk/>
            <pc:sldMk cId="1778589973" sldId="430"/>
            <ac:spMk id="8" creationId="{084341CC-CD2A-6EE3-68C3-B479EB5754C9}"/>
          </ac:spMkLst>
        </pc:spChg>
        <pc:spChg chg="mod">
          <ac:chgData name="Suparna Biswas" userId="6400250136300666" providerId="LiveId" clId="{76A588F5-BF01-4670-8F5E-5A89CD424E6B}" dt="2024-02-24T18:39:15.094" v="1021" actId="12789"/>
          <ac:spMkLst>
            <pc:docMk/>
            <pc:sldMk cId="1778589973" sldId="430"/>
            <ac:spMk id="9" creationId="{69CF6E8E-E333-7730-BFCC-CD2057BA068B}"/>
          </ac:spMkLst>
        </pc:spChg>
        <pc:spChg chg="mod">
          <ac:chgData name="Suparna Biswas" userId="6400250136300666" providerId="LiveId" clId="{76A588F5-BF01-4670-8F5E-5A89CD424E6B}" dt="2024-02-24T18:41:44.983" v="1082" actId="1076"/>
          <ac:spMkLst>
            <pc:docMk/>
            <pc:sldMk cId="1778589973" sldId="430"/>
            <ac:spMk id="10" creationId="{BF86EC52-96E1-F788-C5D7-C02A7416B4CD}"/>
          </ac:spMkLst>
        </pc:spChg>
        <pc:spChg chg="mod">
          <ac:chgData name="Suparna Biswas" userId="6400250136300666" providerId="LiveId" clId="{76A588F5-BF01-4670-8F5E-5A89CD424E6B}" dt="2024-02-24T18:33:35.693" v="971" actId="1076"/>
          <ac:spMkLst>
            <pc:docMk/>
            <pc:sldMk cId="1778589973" sldId="430"/>
            <ac:spMk id="11" creationId="{DDDCAC73-6AED-BCFA-B6EB-6E1B2D1C7245}"/>
          </ac:spMkLst>
        </pc:spChg>
        <pc:spChg chg="mod">
          <ac:chgData name="Suparna Biswas" userId="6400250136300666" providerId="LiveId" clId="{76A588F5-BF01-4670-8F5E-5A89CD424E6B}" dt="2024-02-24T18:41:44.983" v="1082" actId="1076"/>
          <ac:spMkLst>
            <pc:docMk/>
            <pc:sldMk cId="1778589973" sldId="430"/>
            <ac:spMk id="12" creationId="{427BDE1F-F227-DBE9-2AB2-997F1CF23FF8}"/>
          </ac:spMkLst>
        </pc:spChg>
        <pc:spChg chg="mod">
          <ac:chgData name="Suparna Biswas" userId="6400250136300666" providerId="LiveId" clId="{76A588F5-BF01-4670-8F5E-5A89CD424E6B}" dt="2024-02-24T18:41:44.983" v="1082" actId="1076"/>
          <ac:spMkLst>
            <pc:docMk/>
            <pc:sldMk cId="1778589973" sldId="430"/>
            <ac:spMk id="13" creationId="{145EC953-7177-65EA-9194-DB46FBC3F4D9}"/>
          </ac:spMkLst>
        </pc:spChg>
        <pc:spChg chg="mod">
          <ac:chgData name="Suparna Biswas" userId="6400250136300666" providerId="LiveId" clId="{76A588F5-BF01-4670-8F5E-5A89CD424E6B}" dt="2024-02-24T18:39:24.208" v="1022" actId="12789"/>
          <ac:spMkLst>
            <pc:docMk/>
            <pc:sldMk cId="1778589973" sldId="430"/>
            <ac:spMk id="15" creationId="{C4B55D74-9C0A-D99D-4278-438873E07F19}"/>
          </ac:spMkLst>
        </pc:spChg>
        <pc:spChg chg="mod">
          <ac:chgData name="Suparna Biswas" userId="6400250136300666" providerId="LiveId" clId="{76A588F5-BF01-4670-8F5E-5A89CD424E6B}" dt="2024-02-24T18:41:44.983" v="1082" actId="1076"/>
          <ac:spMkLst>
            <pc:docMk/>
            <pc:sldMk cId="1778589973" sldId="430"/>
            <ac:spMk id="16" creationId="{A971B106-E21F-3946-3766-CB1A3A4BB67D}"/>
          </ac:spMkLst>
        </pc:spChg>
      </pc:sldChg>
      <pc:sldChg chg="add del">
        <pc:chgData name="Suparna Biswas" userId="6400250136300666" providerId="LiveId" clId="{76A588F5-BF01-4670-8F5E-5A89CD424E6B}" dt="2024-02-24T18:24:38.517" v="887" actId="47"/>
        <pc:sldMkLst>
          <pc:docMk/>
          <pc:sldMk cId="2796300878" sldId="430"/>
        </pc:sldMkLst>
      </pc:sldChg>
      <pc:sldChg chg="delSp add del mod">
        <pc:chgData name="Suparna Biswas" userId="6400250136300666" providerId="LiveId" clId="{76A588F5-BF01-4670-8F5E-5A89CD424E6B}" dt="2024-02-24T18:33:23.003" v="966" actId="47"/>
        <pc:sldMkLst>
          <pc:docMk/>
          <pc:sldMk cId="4076275213" sldId="430"/>
        </pc:sldMkLst>
        <pc:spChg chg="del">
          <ac:chgData name="Suparna Biswas" userId="6400250136300666" providerId="LiveId" clId="{76A588F5-BF01-4670-8F5E-5A89CD424E6B}" dt="2024-02-24T18:33:11.308" v="965" actId="478"/>
          <ac:spMkLst>
            <pc:docMk/>
            <pc:sldMk cId="4076275213" sldId="430"/>
            <ac:spMk id="3" creationId="{8183874A-1FF1-221E-D6FC-5AA265CE09F2}"/>
          </ac:spMkLst>
        </pc:spChg>
        <pc:spChg chg="del">
          <ac:chgData name="Suparna Biswas" userId="6400250136300666" providerId="LiveId" clId="{76A588F5-BF01-4670-8F5E-5A89CD424E6B}" dt="2024-02-24T18:33:11.308" v="965" actId="478"/>
          <ac:spMkLst>
            <pc:docMk/>
            <pc:sldMk cId="4076275213" sldId="430"/>
            <ac:spMk id="14" creationId="{257D03F3-B31B-C475-09FC-B1629076B768}"/>
          </ac:spMkLst>
        </pc:spChg>
      </pc:sldChg>
      <pc:sldChg chg="add del">
        <pc:chgData name="Suparna Biswas" userId="6400250136300666" providerId="LiveId" clId="{76A588F5-BF01-4670-8F5E-5A89CD424E6B}" dt="2024-02-24T18:33:23.003" v="966" actId="47"/>
        <pc:sldMkLst>
          <pc:docMk/>
          <pc:sldMk cId="711314996" sldId="431"/>
        </pc:sldMkLst>
      </pc:sldChg>
      <pc:sldChg chg="delSp add del mod">
        <pc:chgData name="Suparna Biswas" userId="6400250136300666" providerId="LiveId" clId="{76A588F5-BF01-4670-8F5E-5A89CD424E6B}" dt="2024-02-24T17:26:20.670" v="405" actId="47"/>
        <pc:sldMkLst>
          <pc:docMk/>
          <pc:sldMk cId="1233336361" sldId="431"/>
        </pc:sldMkLst>
        <pc:spChg chg="del">
          <ac:chgData name="Suparna Biswas" userId="6400250136300666" providerId="LiveId" clId="{76A588F5-BF01-4670-8F5E-5A89CD424E6B}" dt="2024-02-24T17:17:41.969" v="347" actId="478"/>
          <ac:spMkLst>
            <pc:docMk/>
            <pc:sldMk cId="1233336361" sldId="431"/>
            <ac:spMk id="4" creationId="{44777EDB-CFB7-C933-6A2E-19BC83989F34}"/>
          </ac:spMkLst>
        </pc:spChg>
      </pc:sldChg>
      <pc:sldChg chg="modSp add del mod modTransition">
        <pc:chgData name="Suparna Biswas" userId="6400250136300666" providerId="LiveId" clId="{76A588F5-BF01-4670-8F5E-5A89CD424E6B}" dt="2024-02-24T18:46:35.295" v="1194" actId="47"/>
        <pc:sldMkLst>
          <pc:docMk/>
          <pc:sldMk cId="1536401297" sldId="431"/>
        </pc:sldMkLst>
        <pc:spChg chg="mod">
          <ac:chgData name="Suparna Biswas" userId="6400250136300666" providerId="LiveId" clId="{76A588F5-BF01-4670-8F5E-5A89CD424E6B}" dt="2024-02-24T18:38:33.895" v="1016" actId="12789"/>
          <ac:spMkLst>
            <pc:docMk/>
            <pc:sldMk cId="1536401297" sldId="431"/>
            <ac:spMk id="4" creationId="{C5F59F4D-4282-84B6-5269-1ED3AFD051FC}"/>
          </ac:spMkLst>
        </pc:spChg>
        <pc:spChg chg="mod">
          <ac:chgData name="Suparna Biswas" userId="6400250136300666" providerId="LiveId" clId="{76A588F5-BF01-4670-8F5E-5A89CD424E6B}" dt="2024-02-24T18:38:29.798" v="1015" actId="12789"/>
          <ac:spMkLst>
            <pc:docMk/>
            <pc:sldMk cId="1536401297" sldId="431"/>
            <ac:spMk id="7" creationId="{993C1F20-2554-FE45-B48A-180BE9EAAC12}"/>
          </ac:spMkLst>
        </pc:spChg>
        <pc:spChg chg="mod">
          <ac:chgData name="Suparna Biswas" userId="6400250136300666" providerId="LiveId" clId="{76A588F5-BF01-4670-8F5E-5A89CD424E6B}" dt="2024-02-24T18:33:47.619" v="972" actId="1076"/>
          <ac:spMkLst>
            <pc:docMk/>
            <pc:sldMk cId="1536401297" sldId="431"/>
            <ac:spMk id="8" creationId="{56B99BBC-B0A0-851E-D09B-8E220BA80C00}"/>
          </ac:spMkLst>
        </pc:spChg>
        <pc:spChg chg="mod">
          <ac:chgData name="Suparna Biswas" userId="6400250136300666" providerId="LiveId" clId="{76A588F5-BF01-4670-8F5E-5A89CD424E6B}" dt="2024-02-24T18:38:50.309" v="1017" actId="12789"/>
          <ac:spMkLst>
            <pc:docMk/>
            <pc:sldMk cId="1536401297" sldId="431"/>
            <ac:spMk id="9" creationId="{FDA6A80F-0F7F-ADBF-9F1B-1AC37A1413DF}"/>
          </ac:spMkLst>
        </pc:spChg>
        <pc:spChg chg="mod">
          <ac:chgData name="Suparna Biswas" userId="6400250136300666" providerId="LiveId" clId="{76A588F5-BF01-4670-8F5E-5A89CD424E6B}" dt="2024-02-24T18:42:27.512" v="1110" actId="1076"/>
          <ac:spMkLst>
            <pc:docMk/>
            <pc:sldMk cId="1536401297" sldId="431"/>
            <ac:spMk id="10" creationId="{B5929CA1-F7C2-A2C8-8C95-2E14A82FE754}"/>
          </ac:spMkLst>
        </pc:spChg>
        <pc:spChg chg="mod">
          <ac:chgData name="Suparna Biswas" userId="6400250136300666" providerId="LiveId" clId="{76A588F5-BF01-4670-8F5E-5A89CD424E6B}" dt="2024-02-24T18:42:27.512" v="1110" actId="1076"/>
          <ac:spMkLst>
            <pc:docMk/>
            <pc:sldMk cId="1536401297" sldId="431"/>
            <ac:spMk id="11" creationId="{58916538-671F-441B-2268-B4F3A78BC034}"/>
          </ac:spMkLst>
        </pc:spChg>
        <pc:spChg chg="mod">
          <ac:chgData name="Suparna Biswas" userId="6400250136300666" providerId="LiveId" clId="{76A588F5-BF01-4670-8F5E-5A89CD424E6B}" dt="2024-02-24T18:33:47.619" v="972" actId="1076"/>
          <ac:spMkLst>
            <pc:docMk/>
            <pc:sldMk cId="1536401297" sldId="431"/>
            <ac:spMk id="12" creationId="{A4E2DBA5-C7F4-6D77-2B76-D53E7CB4E8B8}"/>
          </ac:spMkLst>
        </pc:spChg>
        <pc:spChg chg="mod">
          <ac:chgData name="Suparna Biswas" userId="6400250136300666" providerId="LiveId" clId="{76A588F5-BF01-4670-8F5E-5A89CD424E6B}" dt="2024-02-24T18:42:27.512" v="1110" actId="1076"/>
          <ac:spMkLst>
            <pc:docMk/>
            <pc:sldMk cId="1536401297" sldId="431"/>
            <ac:spMk id="13" creationId="{3E4D2F65-0D51-F939-BD6B-9972C1F00069}"/>
          </ac:spMkLst>
        </pc:spChg>
        <pc:spChg chg="mod">
          <ac:chgData name="Suparna Biswas" userId="6400250136300666" providerId="LiveId" clId="{76A588F5-BF01-4670-8F5E-5A89CD424E6B}" dt="2024-02-24T18:39:00.178" v="1018" actId="12789"/>
          <ac:spMkLst>
            <pc:docMk/>
            <pc:sldMk cId="1536401297" sldId="431"/>
            <ac:spMk id="15" creationId="{91797E26-6200-E32E-AD66-49C26C738286}"/>
          </ac:spMkLst>
        </pc:spChg>
        <pc:spChg chg="mod">
          <ac:chgData name="Suparna Biswas" userId="6400250136300666" providerId="LiveId" clId="{76A588F5-BF01-4670-8F5E-5A89CD424E6B}" dt="2024-02-24T18:42:27.512" v="1110" actId="1076"/>
          <ac:spMkLst>
            <pc:docMk/>
            <pc:sldMk cId="1536401297" sldId="431"/>
            <ac:spMk id="16" creationId="{5CDD6872-DD8B-8BF3-CF31-87948A7A8AAA}"/>
          </ac:spMkLst>
        </pc:spChg>
      </pc:sldChg>
      <pc:sldChg chg="addSp modSp add del mod">
        <pc:chgData name="Suparna Biswas" userId="6400250136300666" providerId="LiveId" clId="{76A588F5-BF01-4670-8F5E-5A89CD424E6B}" dt="2024-02-24T18:59:51.128" v="1389" actId="47"/>
        <pc:sldMkLst>
          <pc:docMk/>
          <pc:sldMk cId="1697339423" sldId="431"/>
        </pc:sldMkLst>
        <pc:picChg chg="add mod ord">
          <ac:chgData name="Suparna Biswas" userId="6400250136300666" providerId="LiveId" clId="{76A588F5-BF01-4670-8F5E-5A89CD424E6B}" dt="2024-02-24T18:58:43.600" v="1380" actId="167"/>
          <ac:picMkLst>
            <pc:docMk/>
            <pc:sldMk cId="1697339423" sldId="431"/>
            <ac:picMk id="2" creationId="{F58E744A-74EA-C905-CD86-67CA1A3B8CF6}"/>
          </ac:picMkLst>
        </pc:picChg>
      </pc:sldChg>
      <pc:sldChg chg="add del">
        <pc:chgData name="Suparna Biswas" userId="6400250136300666" providerId="LiveId" clId="{76A588F5-BF01-4670-8F5E-5A89CD424E6B}" dt="2024-02-24T18:24:38.517" v="887" actId="47"/>
        <pc:sldMkLst>
          <pc:docMk/>
          <pc:sldMk cId="2189104521" sldId="431"/>
        </pc:sldMkLst>
      </pc:sldChg>
      <pc:sldChg chg="add del">
        <pc:chgData name="Suparna Biswas" userId="6400250136300666" providerId="LiveId" clId="{76A588F5-BF01-4670-8F5E-5A89CD424E6B}" dt="2024-02-24T18:33:23.003" v="966" actId="47"/>
        <pc:sldMkLst>
          <pc:docMk/>
          <pc:sldMk cId="936562105" sldId="432"/>
        </pc:sldMkLst>
      </pc:sldChg>
      <pc:sldChg chg="addSp modSp add del mod">
        <pc:chgData name="Suparna Biswas" userId="6400250136300666" providerId="LiveId" clId="{76A588F5-BF01-4670-8F5E-5A89CD424E6B}" dt="2024-02-24T18:59:51.128" v="1389" actId="47"/>
        <pc:sldMkLst>
          <pc:docMk/>
          <pc:sldMk cId="1689606813" sldId="432"/>
        </pc:sldMkLst>
        <pc:picChg chg="add mod ord">
          <ac:chgData name="Suparna Biswas" userId="6400250136300666" providerId="LiveId" clId="{76A588F5-BF01-4670-8F5E-5A89CD424E6B}" dt="2024-02-24T18:58:51.743" v="1382" actId="167"/>
          <ac:picMkLst>
            <pc:docMk/>
            <pc:sldMk cId="1689606813" sldId="432"/>
            <ac:picMk id="2" creationId="{69AFB509-AEB5-CA75-2AE0-20B7C71594B0}"/>
          </ac:picMkLst>
        </pc:picChg>
      </pc:sldChg>
      <pc:sldChg chg="delSp add del mod">
        <pc:chgData name="Suparna Biswas" userId="6400250136300666" providerId="LiveId" clId="{76A588F5-BF01-4670-8F5E-5A89CD424E6B}" dt="2024-02-24T18:24:42.016" v="888" actId="47"/>
        <pc:sldMkLst>
          <pc:docMk/>
          <pc:sldMk cId="2412173706" sldId="432"/>
        </pc:sldMkLst>
        <pc:spChg chg="del">
          <ac:chgData name="Suparna Biswas" userId="6400250136300666" providerId="LiveId" clId="{76A588F5-BF01-4670-8F5E-5A89CD424E6B}" dt="2024-02-24T17:29:31.982" v="455" actId="478"/>
          <ac:spMkLst>
            <pc:docMk/>
            <pc:sldMk cId="2412173706" sldId="432"/>
            <ac:spMk id="4" creationId="{682F280A-21DE-FC71-C37E-100C82E890EF}"/>
          </ac:spMkLst>
        </pc:spChg>
      </pc:sldChg>
      <pc:sldChg chg="modSp add del mod modTransition">
        <pc:chgData name="Suparna Biswas" userId="6400250136300666" providerId="LiveId" clId="{76A588F5-BF01-4670-8F5E-5A89CD424E6B}" dt="2024-02-24T18:46:35.593" v="1195" actId="47"/>
        <pc:sldMkLst>
          <pc:docMk/>
          <pc:sldMk cId="3470379409" sldId="432"/>
        </pc:sldMkLst>
        <pc:spChg chg="mod">
          <ac:chgData name="Suparna Biswas" userId="6400250136300666" providerId="LiveId" clId="{76A588F5-BF01-4670-8F5E-5A89CD424E6B}" dt="2024-02-24T18:38:12.309" v="1012" actId="12789"/>
          <ac:spMkLst>
            <pc:docMk/>
            <pc:sldMk cId="3470379409" sldId="432"/>
            <ac:spMk id="4" creationId="{DF2159AF-40DA-95A7-5E37-DBA3F799FCB3}"/>
          </ac:spMkLst>
        </pc:spChg>
        <pc:spChg chg="mod">
          <ac:chgData name="Suparna Biswas" userId="6400250136300666" providerId="LiveId" clId="{76A588F5-BF01-4670-8F5E-5A89CD424E6B}" dt="2024-02-24T18:38:05.315" v="1011" actId="12789"/>
          <ac:spMkLst>
            <pc:docMk/>
            <pc:sldMk cId="3470379409" sldId="432"/>
            <ac:spMk id="7" creationId="{0D460C2C-2E56-034C-0B7D-F403F942886E}"/>
          </ac:spMkLst>
        </pc:spChg>
        <pc:spChg chg="mod">
          <ac:chgData name="Suparna Biswas" userId="6400250136300666" providerId="LiveId" clId="{76A588F5-BF01-4670-8F5E-5A89CD424E6B}" dt="2024-02-24T18:38:17.544" v="1013" actId="12789"/>
          <ac:spMkLst>
            <pc:docMk/>
            <pc:sldMk cId="3470379409" sldId="432"/>
            <ac:spMk id="8" creationId="{6FF57979-AE29-FABA-5262-A015DD6C0115}"/>
          </ac:spMkLst>
        </pc:spChg>
        <pc:spChg chg="mod">
          <ac:chgData name="Suparna Biswas" userId="6400250136300666" providerId="LiveId" clId="{76A588F5-BF01-4670-8F5E-5A89CD424E6B}" dt="2024-02-24T18:34:02.677" v="973" actId="1076"/>
          <ac:spMkLst>
            <pc:docMk/>
            <pc:sldMk cId="3470379409" sldId="432"/>
            <ac:spMk id="9" creationId="{0479E4B7-C882-812F-244C-CAE88BFADAB4}"/>
          </ac:spMkLst>
        </pc:spChg>
        <pc:spChg chg="mod">
          <ac:chgData name="Suparna Biswas" userId="6400250136300666" providerId="LiveId" clId="{76A588F5-BF01-4670-8F5E-5A89CD424E6B}" dt="2024-02-24T18:43:01.426" v="1135" actId="1076"/>
          <ac:spMkLst>
            <pc:docMk/>
            <pc:sldMk cId="3470379409" sldId="432"/>
            <ac:spMk id="10" creationId="{AB06263F-9764-25AF-535F-48E2E10DB1D7}"/>
          </ac:spMkLst>
        </pc:spChg>
        <pc:spChg chg="mod">
          <ac:chgData name="Suparna Biswas" userId="6400250136300666" providerId="LiveId" clId="{76A588F5-BF01-4670-8F5E-5A89CD424E6B}" dt="2024-02-24T18:43:01.426" v="1135" actId="1076"/>
          <ac:spMkLst>
            <pc:docMk/>
            <pc:sldMk cId="3470379409" sldId="432"/>
            <ac:spMk id="11" creationId="{E9B7F441-E455-0873-FDFA-5B8A00C04530}"/>
          </ac:spMkLst>
        </pc:spChg>
        <pc:spChg chg="mod">
          <ac:chgData name="Suparna Biswas" userId="6400250136300666" providerId="LiveId" clId="{76A588F5-BF01-4670-8F5E-5A89CD424E6B}" dt="2024-02-24T18:43:01.426" v="1135" actId="1076"/>
          <ac:spMkLst>
            <pc:docMk/>
            <pc:sldMk cId="3470379409" sldId="432"/>
            <ac:spMk id="12" creationId="{1B31BA96-A59D-2C88-6C28-BEF0B62A449F}"/>
          </ac:spMkLst>
        </pc:spChg>
        <pc:spChg chg="mod">
          <ac:chgData name="Suparna Biswas" userId="6400250136300666" providerId="LiveId" clId="{76A588F5-BF01-4670-8F5E-5A89CD424E6B}" dt="2024-02-24T18:34:02.677" v="973" actId="1076"/>
          <ac:spMkLst>
            <pc:docMk/>
            <pc:sldMk cId="3470379409" sldId="432"/>
            <ac:spMk id="13" creationId="{19FE4BBC-2845-B5BA-3C61-D56507A9FD38}"/>
          </ac:spMkLst>
        </pc:spChg>
        <pc:spChg chg="mod">
          <ac:chgData name="Suparna Biswas" userId="6400250136300666" providerId="LiveId" clId="{76A588F5-BF01-4670-8F5E-5A89CD424E6B}" dt="2024-02-24T18:38:22.929" v="1014" actId="12789"/>
          <ac:spMkLst>
            <pc:docMk/>
            <pc:sldMk cId="3470379409" sldId="432"/>
            <ac:spMk id="15" creationId="{48578DCD-DE82-833E-446C-438546ED57E4}"/>
          </ac:spMkLst>
        </pc:spChg>
        <pc:spChg chg="mod">
          <ac:chgData name="Suparna Biswas" userId="6400250136300666" providerId="LiveId" clId="{76A588F5-BF01-4670-8F5E-5A89CD424E6B}" dt="2024-02-24T18:43:01.426" v="1135" actId="1076"/>
          <ac:spMkLst>
            <pc:docMk/>
            <pc:sldMk cId="3470379409" sldId="432"/>
            <ac:spMk id="16" creationId="{FBF801C8-28AD-7B74-A3B6-0052803876B9}"/>
          </ac:spMkLst>
        </pc:spChg>
      </pc:sldChg>
      <pc:sldChg chg="add del">
        <pc:chgData name="Suparna Biswas" userId="6400250136300666" providerId="LiveId" clId="{76A588F5-BF01-4670-8F5E-5A89CD424E6B}" dt="2024-02-24T17:29:24.756" v="451" actId="47"/>
        <pc:sldMkLst>
          <pc:docMk/>
          <pc:sldMk cId="3611582514" sldId="432"/>
        </pc:sldMkLst>
      </pc:sldChg>
      <pc:sldChg chg="addSp modSp add del mod">
        <pc:chgData name="Suparna Biswas" userId="6400250136300666" providerId="LiveId" clId="{76A588F5-BF01-4670-8F5E-5A89CD424E6B}" dt="2024-02-24T18:59:51.128" v="1389" actId="47"/>
        <pc:sldMkLst>
          <pc:docMk/>
          <pc:sldMk cId="231158351" sldId="433"/>
        </pc:sldMkLst>
        <pc:picChg chg="add mod ord">
          <ac:chgData name="Suparna Biswas" userId="6400250136300666" providerId="LiveId" clId="{76A588F5-BF01-4670-8F5E-5A89CD424E6B}" dt="2024-02-24T18:59:00.090" v="1384" actId="167"/>
          <ac:picMkLst>
            <pc:docMk/>
            <pc:sldMk cId="231158351" sldId="433"/>
            <ac:picMk id="2" creationId="{3CCF0441-9243-687D-E125-D5CAF1BCC7F5}"/>
          </ac:picMkLst>
        </pc:picChg>
      </pc:sldChg>
      <pc:sldChg chg="modSp add del mod">
        <pc:chgData name="Suparna Biswas" userId="6400250136300666" providerId="LiveId" clId="{76A588F5-BF01-4670-8F5E-5A89CD424E6B}" dt="2024-02-24T17:40:23.835" v="639" actId="47"/>
        <pc:sldMkLst>
          <pc:docMk/>
          <pc:sldMk cId="1594352856" sldId="433"/>
        </pc:sldMkLst>
        <pc:spChg chg="mod">
          <ac:chgData name="Suparna Biswas" userId="6400250136300666" providerId="LiveId" clId="{76A588F5-BF01-4670-8F5E-5A89CD424E6B}" dt="2024-02-24T17:32:49.238" v="484" actId="207"/>
          <ac:spMkLst>
            <pc:docMk/>
            <pc:sldMk cId="1594352856" sldId="433"/>
            <ac:spMk id="7" creationId="{9BE289BD-2176-6F99-DAE7-8EE628DBABF3}"/>
          </ac:spMkLst>
        </pc:spChg>
        <pc:spChg chg="mod">
          <ac:chgData name="Suparna Biswas" userId="6400250136300666" providerId="LiveId" clId="{76A588F5-BF01-4670-8F5E-5A89CD424E6B}" dt="2024-02-24T17:32:49.238" v="484" actId="207"/>
          <ac:spMkLst>
            <pc:docMk/>
            <pc:sldMk cId="1594352856" sldId="433"/>
            <ac:spMk id="8" creationId="{B1BECC20-5F61-1424-18B7-981A692E2078}"/>
          </ac:spMkLst>
        </pc:spChg>
      </pc:sldChg>
      <pc:sldChg chg="add del">
        <pc:chgData name="Suparna Biswas" userId="6400250136300666" providerId="LiveId" clId="{76A588F5-BF01-4670-8F5E-5A89CD424E6B}" dt="2024-02-24T18:33:23.003" v="966" actId="47"/>
        <pc:sldMkLst>
          <pc:docMk/>
          <pc:sldMk cId="1893769009" sldId="433"/>
        </pc:sldMkLst>
      </pc:sldChg>
      <pc:sldChg chg="modSp add del mod modTransition">
        <pc:chgData name="Suparna Biswas" userId="6400250136300666" providerId="LiveId" clId="{76A588F5-BF01-4670-8F5E-5A89CD424E6B}" dt="2024-02-24T18:46:36.613" v="1196" actId="47"/>
        <pc:sldMkLst>
          <pc:docMk/>
          <pc:sldMk cId="3349823036" sldId="433"/>
        </pc:sldMkLst>
        <pc:spChg chg="mod">
          <ac:chgData name="Suparna Biswas" userId="6400250136300666" providerId="LiveId" clId="{76A588F5-BF01-4670-8F5E-5A89CD424E6B}" dt="2024-02-24T18:37:46.033" v="1008" actId="12789"/>
          <ac:spMkLst>
            <pc:docMk/>
            <pc:sldMk cId="3349823036" sldId="433"/>
            <ac:spMk id="4" creationId="{A980E906-CBEB-C48E-D145-94FA17CCA9E7}"/>
          </ac:spMkLst>
        </pc:spChg>
        <pc:spChg chg="mod">
          <ac:chgData name="Suparna Biswas" userId="6400250136300666" providerId="LiveId" clId="{76A588F5-BF01-4670-8F5E-5A89CD424E6B}" dt="2024-02-24T18:37:38.840" v="1007" actId="12789"/>
          <ac:spMkLst>
            <pc:docMk/>
            <pc:sldMk cId="3349823036" sldId="433"/>
            <ac:spMk id="7" creationId="{6E795B23-0F32-9476-1AC7-776FE6421C27}"/>
          </ac:spMkLst>
        </pc:spChg>
        <pc:spChg chg="mod">
          <ac:chgData name="Suparna Biswas" userId="6400250136300666" providerId="LiveId" clId="{76A588F5-BF01-4670-8F5E-5A89CD424E6B}" dt="2024-02-24T18:37:51.759" v="1009" actId="12789"/>
          <ac:spMkLst>
            <pc:docMk/>
            <pc:sldMk cId="3349823036" sldId="433"/>
            <ac:spMk id="8" creationId="{1AFDD233-B4CC-F3E1-5E72-A68C3BEEF8C7}"/>
          </ac:spMkLst>
        </pc:spChg>
        <pc:spChg chg="mod">
          <ac:chgData name="Suparna Biswas" userId="6400250136300666" providerId="LiveId" clId="{76A588F5-BF01-4670-8F5E-5A89CD424E6B}" dt="2024-02-24T18:37:57.016" v="1010" actId="12789"/>
          <ac:spMkLst>
            <pc:docMk/>
            <pc:sldMk cId="3349823036" sldId="433"/>
            <ac:spMk id="9" creationId="{C134CBD6-64F3-DFAA-65D1-5C09B8E2C91E}"/>
          </ac:spMkLst>
        </pc:spChg>
        <pc:spChg chg="mod">
          <ac:chgData name="Suparna Biswas" userId="6400250136300666" providerId="LiveId" clId="{76A588F5-BF01-4670-8F5E-5A89CD424E6B}" dt="2024-02-24T18:44:51.965" v="1163" actId="1076"/>
          <ac:spMkLst>
            <pc:docMk/>
            <pc:sldMk cId="3349823036" sldId="433"/>
            <ac:spMk id="10" creationId="{A12AF88E-03DF-02F5-FAA2-D5C2DCB8F773}"/>
          </ac:spMkLst>
        </pc:spChg>
        <pc:spChg chg="mod">
          <ac:chgData name="Suparna Biswas" userId="6400250136300666" providerId="LiveId" clId="{76A588F5-BF01-4670-8F5E-5A89CD424E6B}" dt="2024-02-24T18:44:53.586" v="1169" actId="403"/>
          <ac:spMkLst>
            <pc:docMk/>
            <pc:sldMk cId="3349823036" sldId="433"/>
            <ac:spMk id="11" creationId="{CC89B1E3-E017-FB07-56EE-C592F186A13E}"/>
          </ac:spMkLst>
        </pc:spChg>
        <pc:spChg chg="mod">
          <ac:chgData name="Suparna Biswas" userId="6400250136300666" providerId="LiveId" clId="{76A588F5-BF01-4670-8F5E-5A89CD424E6B}" dt="2024-02-24T18:44:53.793" v="1175" actId="403"/>
          <ac:spMkLst>
            <pc:docMk/>
            <pc:sldMk cId="3349823036" sldId="433"/>
            <ac:spMk id="12" creationId="{258DC010-122B-F556-C194-A27672FEFA30}"/>
          </ac:spMkLst>
        </pc:spChg>
        <pc:spChg chg="mod">
          <ac:chgData name="Suparna Biswas" userId="6400250136300666" providerId="LiveId" clId="{76A588F5-BF01-4670-8F5E-5A89CD424E6B}" dt="2024-02-24T18:44:53.918" v="1179" actId="403"/>
          <ac:spMkLst>
            <pc:docMk/>
            <pc:sldMk cId="3349823036" sldId="433"/>
            <ac:spMk id="13" creationId="{4CA8383D-0FD7-174C-B169-0C1EA7936E6F}"/>
          </ac:spMkLst>
        </pc:spChg>
        <pc:spChg chg="mod">
          <ac:chgData name="Suparna Biswas" userId="6400250136300666" providerId="LiveId" clId="{76A588F5-BF01-4670-8F5E-5A89CD424E6B}" dt="2024-02-24T18:34:17.046" v="974" actId="1076"/>
          <ac:spMkLst>
            <pc:docMk/>
            <pc:sldMk cId="3349823036" sldId="433"/>
            <ac:spMk id="15" creationId="{CBB675F6-CF80-4EC4-0168-ABF786F589D2}"/>
          </ac:spMkLst>
        </pc:spChg>
        <pc:spChg chg="mod">
          <ac:chgData name="Suparna Biswas" userId="6400250136300666" providerId="LiveId" clId="{76A588F5-BF01-4670-8F5E-5A89CD424E6B}" dt="2024-02-24T18:34:17.046" v="974" actId="1076"/>
          <ac:spMkLst>
            <pc:docMk/>
            <pc:sldMk cId="3349823036" sldId="433"/>
            <ac:spMk id="16" creationId="{3E55F022-8E1C-3ADB-B43D-C625BA404165}"/>
          </ac:spMkLst>
        </pc:spChg>
      </pc:sldChg>
      <pc:sldChg chg="add del">
        <pc:chgData name="Suparna Biswas" userId="6400250136300666" providerId="LiveId" clId="{76A588F5-BF01-4670-8F5E-5A89CD424E6B}" dt="2024-02-24T17:29:24.756" v="451" actId="47"/>
        <pc:sldMkLst>
          <pc:docMk/>
          <pc:sldMk cId="4228614170" sldId="433"/>
        </pc:sldMkLst>
      </pc:sldChg>
      <pc:sldChg chg="delSp add del mod">
        <pc:chgData name="Suparna Biswas" userId="6400250136300666" providerId="LiveId" clId="{76A588F5-BF01-4670-8F5E-5A89CD424E6B}" dt="2024-02-24T17:29:24.756" v="451" actId="47"/>
        <pc:sldMkLst>
          <pc:docMk/>
          <pc:sldMk cId="1705221208" sldId="434"/>
        </pc:sldMkLst>
        <pc:spChg chg="del">
          <ac:chgData name="Suparna Biswas" userId="6400250136300666" providerId="LiveId" clId="{76A588F5-BF01-4670-8F5E-5A89CD424E6B}" dt="2024-02-24T17:26:25.861" v="406" actId="478"/>
          <ac:spMkLst>
            <pc:docMk/>
            <pc:sldMk cId="1705221208" sldId="434"/>
            <ac:spMk id="4" creationId="{4707C8AD-CBF6-40A9-A2C1-988835B9DFE3}"/>
          </ac:spMkLst>
        </pc:spChg>
      </pc:sldChg>
      <pc:sldChg chg="addSp modSp add mod modTransition modAnim">
        <pc:chgData name="Suparna Biswas" userId="6400250136300666" providerId="LiveId" clId="{76A588F5-BF01-4670-8F5E-5A89CD424E6B}" dt="2024-02-28T16:54:43.195" v="2819"/>
        <pc:sldMkLst>
          <pc:docMk/>
          <pc:sldMk cId="3858601095" sldId="434"/>
        </pc:sldMkLst>
        <pc:spChg chg="add mod">
          <ac:chgData name="Suparna Biswas" userId="6400250136300666" providerId="LiveId" clId="{76A588F5-BF01-4670-8F5E-5A89CD424E6B}" dt="2024-02-24T18:59:27.093" v="1387" actId="571"/>
          <ac:spMkLst>
            <pc:docMk/>
            <pc:sldMk cId="3858601095" sldId="434"/>
            <ac:spMk id="3" creationId="{87B4A2CC-1BCB-3820-B4E2-38D6B71A9437}"/>
          </ac:spMkLst>
        </pc:spChg>
        <pc:spChg chg="mod">
          <ac:chgData name="Suparna Biswas" userId="6400250136300666" providerId="LiveId" clId="{76A588F5-BF01-4670-8F5E-5A89CD424E6B}" dt="2024-02-24T19:00:25.367" v="1391" actId="692"/>
          <ac:spMkLst>
            <pc:docMk/>
            <pc:sldMk cId="3858601095" sldId="434"/>
            <ac:spMk id="4" creationId="{C4D69B4A-65D2-62B8-BC17-F1C85783954C}"/>
          </ac:spMkLst>
        </pc:spChg>
        <pc:spChg chg="add mod">
          <ac:chgData name="Suparna Biswas" userId="6400250136300666" providerId="LiveId" clId="{76A588F5-BF01-4670-8F5E-5A89CD424E6B}" dt="2024-02-24T18:59:27.093" v="1387" actId="571"/>
          <ac:spMkLst>
            <pc:docMk/>
            <pc:sldMk cId="3858601095" sldId="434"/>
            <ac:spMk id="5" creationId="{1A688FE4-3BD6-718B-6CAF-55CAFF89BE10}"/>
          </ac:spMkLst>
        </pc:spChg>
        <pc:spChg chg="add mod">
          <ac:chgData name="Suparna Biswas" userId="6400250136300666" providerId="LiveId" clId="{76A588F5-BF01-4670-8F5E-5A89CD424E6B}" dt="2024-02-24T19:09:38.900" v="1455" actId="403"/>
          <ac:spMkLst>
            <pc:docMk/>
            <pc:sldMk cId="3858601095" sldId="434"/>
            <ac:spMk id="6" creationId="{7735F4D1-930C-9645-BC2C-7295B3AD2FF5}"/>
          </ac:spMkLst>
        </pc:spChg>
        <pc:spChg chg="mod">
          <ac:chgData name="Suparna Biswas" userId="6400250136300666" providerId="LiveId" clId="{76A588F5-BF01-4670-8F5E-5A89CD424E6B}" dt="2024-02-24T19:00:25.367" v="1391" actId="692"/>
          <ac:spMkLst>
            <pc:docMk/>
            <pc:sldMk cId="3858601095" sldId="434"/>
            <ac:spMk id="7" creationId="{FB5AE5C2-80CB-B860-47C4-B0F37890DCC1}"/>
          </ac:spMkLst>
        </pc:spChg>
        <pc:spChg chg="mod">
          <ac:chgData name="Suparna Biswas" userId="6400250136300666" providerId="LiveId" clId="{76A588F5-BF01-4670-8F5E-5A89CD424E6B}" dt="2024-02-24T19:00:25.367" v="1391" actId="692"/>
          <ac:spMkLst>
            <pc:docMk/>
            <pc:sldMk cId="3858601095" sldId="434"/>
            <ac:spMk id="8" creationId="{FBD65EC2-8A0E-DB55-E55A-D99C7D4DC229}"/>
          </ac:spMkLst>
        </pc:spChg>
        <pc:spChg chg="mod">
          <ac:chgData name="Suparna Biswas" userId="6400250136300666" providerId="LiveId" clId="{76A588F5-BF01-4670-8F5E-5A89CD424E6B}" dt="2024-02-24T19:00:25.367" v="1391" actId="692"/>
          <ac:spMkLst>
            <pc:docMk/>
            <pc:sldMk cId="3858601095" sldId="434"/>
            <ac:spMk id="9" creationId="{AFBA3BA8-D3D1-2370-331C-E20E55A13C99}"/>
          </ac:spMkLst>
        </pc:spChg>
        <pc:spChg chg="mod">
          <ac:chgData name="Suparna Biswas" userId="6400250136300666" providerId="LiveId" clId="{76A588F5-BF01-4670-8F5E-5A89CD424E6B}" dt="2024-02-24T19:00:25.367" v="1391" actId="692"/>
          <ac:spMkLst>
            <pc:docMk/>
            <pc:sldMk cId="3858601095" sldId="434"/>
            <ac:spMk id="15" creationId="{CEF46C8E-97A3-1FE5-89B5-EA9345F420A8}"/>
          </ac:spMkLst>
        </pc:spChg>
        <pc:spChg chg="mod">
          <ac:chgData name="Suparna Biswas" userId="6400250136300666" providerId="LiveId" clId="{76A588F5-BF01-4670-8F5E-5A89CD424E6B}" dt="2024-02-24T18:59:36.610" v="1388" actId="207"/>
          <ac:spMkLst>
            <pc:docMk/>
            <pc:sldMk cId="3858601095" sldId="434"/>
            <ac:spMk id="17" creationId="{D8D2E56D-1F56-5AA5-C2F7-10350140DA69}"/>
          </ac:spMkLst>
        </pc:spChg>
        <pc:spChg chg="mod">
          <ac:chgData name="Suparna Biswas" userId="6400250136300666" providerId="LiveId" clId="{76A588F5-BF01-4670-8F5E-5A89CD424E6B}" dt="2024-02-24T18:59:36.610" v="1388" actId="207"/>
          <ac:spMkLst>
            <pc:docMk/>
            <pc:sldMk cId="3858601095" sldId="434"/>
            <ac:spMk id="18" creationId="{48C6B8DD-1C3A-7B45-82DC-8DC6E8943327}"/>
          </ac:spMkLst>
        </pc:spChg>
        <pc:spChg chg="mod">
          <ac:chgData name="Suparna Biswas" userId="6400250136300666" providerId="LiveId" clId="{76A588F5-BF01-4670-8F5E-5A89CD424E6B}" dt="2024-02-24T18:59:36.610" v="1388" actId="207"/>
          <ac:spMkLst>
            <pc:docMk/>
            <pc:sldMk cId="3858601095" sldId="434"/>
            <ac:spMk id="19" creationId="{6DED071D-E579-E0DD-3DCC-95899647D8DE}"/>
          </ac:spMkLst>
        </pc:spChg>
        <pc:spChg chg="mod">
          <ac:chgData name="Suparna Biswas" userId="6400250136300666" providerId="LiveId" clId="{76A588F5-BF01-4670-8F5E-5A89CD424E6B}" dt="2024-02-24T18:59:36.610" v="1388" actId="207"/>
          <ac:spMkLst>
            <pc:docMk/>
            <pc:sldMk cId="3858601095" sldId="434"/>
            <ac:spMk id="20" creationId="{9FB3EC97-F7C3-AE48-F886-EAFCD05AE15D}"/>
          </ac:spMkLst>
        </pc:spChg>
      </pc:sldChg>
      <pc:sldChg chg="addSp delSp modSp add del mod">
        <pc:chgData name="Suparna Biswas" userId="6400250136300666" providerId="LiveId" clId="{76A588F5-BF01-4670-8F5E-5A89CD424E6B}" dt="2024-02-24T17:40:23.835" v="639" actId="47"/>
        <pc:sldMkLst>
          <pc:docMk/>
          <pc:sldMk cId="3975493495" sldId="434"/>
        </pc:sldMkLst>
        <pc:spChg chg="add mod">
          <ac:chgData name="Suparna Biswas" userId="6400250136300666" providerId="LiveId" clId="{76A588F5-BF01-4670-8F5E-5A89CD424E6B}" dt="2024-02-24T17:32:57.803" v="486"/>
          <ac:spMkLst>
            <pc:docMk/>
            <pc:sldMk cId="3975493495" sldId="434"/>
            <ac:spMk id="3" creationId="{94528C85-0BDE-CBD0-5D15-97845D0D9A14}"/>
          </ac:spMkLst>
        </pc:spChg>
        <pc:spChg chg="add mod">
          <ac:chgData name="Suparna Biswas" userId="6400250136300666" providerId="LiveId" clId="{76A588F5-BF01-4670-8F5E-5A89CD424E6B}" dt="2024-02-24T17:32:57.803" v="486"/>
          <ac:spMkLst>
            <pc:docMk/>
            <pc:sldMk cId="3975493495" sldId="434"/>
            <ac:spMk id="4" creationId="{ED2E44D6-347D-9505-256B-CE3F8645A5AA}"/>
          </ac:spMkLst>
        </pc:spChg>
        <pc:spChg chg="del">
          <ac:chgData name="Suparna Biswas" userId="6400250136300666" providerId="LiveId" clId="{76A588F5-BF01-4670-8F5E-5A89CD424E6B}" dt="2024-02-24T17:32:57.019" v="485" actId="478"/>
          <ac:spMkLst>
            <pc:docMk/>
            <pc:sldMk cId="3975493495" sldId="434"/>
            <ac:spMk id="7" creationId="{8F37BE16-C8B1-EE7B-861D-ABDA318DF1BE}"/>
          </ac:spMkLst>
        </pc:spChg>
        <pc:spChg chg="del">
          <ac:chgData name="Suparna Biswas" userId="6400250136300666" providerId="LiveId" clId="{76A588F5-BF01-4670-8F5E-5A89CD424E6B}" dt="2024-02-24T17:32:57.019" v="485" actId="478"/>
          <ac:spMkLst>
            <pc:docMk/>
            <pc:sldMk cId="3975493495" sldId="434"/>
            <ac:spMk id="8" creationId="{08A2DC03-BA30-2255-599A-901A17740289}"/>
          </ac:spMkLst>
        </pc:spChg>
      </pc:sldChg>
      <pc:sldChg chg="addSp modSp add mod modTransition">
        <pc:chgData name="Suparna Biswas" userId="6400250136300666" providerId="LiveId" clId="{76A588F5-BF01-4670-8F5E-5A89CD424E6B}" dt="2024-02-24T19:10:11.843" v="1457"/>
        <pc:sldMkLst>
          <pc:docMk/>
          <pc:sldMk cId="3259028038" sldId="435"/>
        </pc:sldMkLst>
        <pc:spChg chg="add mod">
          <ac:chgData name="Suparna Biswas" userId="6400250136300666" providerId="LiveId" clId="{76A588F5-BF01-4670-8F5E-5A89CD424E6B}" dt="2024-02-24T19:10:11.843" v="1457"/>
          <ac:spMkLst>
            <pc:docMk/>
            <pc:sldMk cId="3259028038" sldId="435"/>
            <ac:spMk id="3" creationId="{04A84943-2CF5-B3DE-C6DA-80AE653C72F3}"/>
          </ac:spMkLst>
        </pc:spChg>
        <pc:spChg chg="mod">
          <ac:chgData name="Suparna Biswas" userId="6400250136300666" providerId="LiveId" clId="{76A588F5-BF01-4670-8F5E-5A89CD424E6B}" dt="2024-02-24T19:01:31.227" v="1398" actId="1076"/>
          <ac:spMkLst>
            <pc:docMk/>
            <pc:sldMk cId="3259028038" sldId="435"/>
            <ac:spMk id="4" creationId="{0B16BA84-FF05-64D1-3559-20CBBC095305}"/>
          </ac:spMkLst>
        </pc:spChg>
        <pc:spChg chg="mod">
          <ac:chgData name="Suparna Biswas" userId="6400250136300666" providerId="LiveId" clId="{76A588F5-BF01-4670-8F5E-5A89CD424E6B}" dt="2024-02-24T19:01:31.227" v="1398" actId="1076"/>
          <ac:spMkLst>
            <pc:docMk/>
            <pc:sldMk cId="3259028038" sldId="435"/>
            <ac:spMk id="7" creationId="{562B965E-4743-FC0D-5F35-23276B2FA2D5}"/>
          </ac:spMkLst>
        </pc:spChg>
        <pc:spChg chg="mod">
          <ac:chgData name="Suparna Biswas" userId="6400250136300666" providerId="LiveId" clId="{76A588F5-BF01-4670-8F5E-5A89CD424E6B}" dt="2024-02-24T19:01:31.227" v="1398" actId="1076"/>
          <ac:spMkLst>
            <pc:docMk/>
            <pc:sldMk cId="3259028038" sldId="435"/>
            <ac:spMk id="8" creationId="{A8C9AED7-11BE-3372-35AA-9812C53AFD43}"/>
          </ac:spMkLst>
        </pc:spChg>
        <pc:spChg chg="mod">
          <ac:chgData name="Suparna Biswas" userId="6400250136300666" providerId="LiveId" clId="{76A588F5-BF01-4670-8F5E-5A89CD424E6B}" dt="2024-02-24T19:01:31.227" v="1398" actId="1076"/>
          <ac:spMkLst>
            <pc:docMk/>
            <pc:sldMk cId="3259028038" sldId="435"/>
            <ac:spMk id="9" creationId="{5043F900-ED6C-3FE4-C4F7-403C9BD966BA}"/>
          </ac:spMkLst>
        </pc:spChg>
        <pc:spChg chg="mod">
          <ac:chgData name="Suparna Biswas" userId="6400250136300666" providerId="LiveId" clId="{76A588F5-BF01-4670-8F5E-5A89CD424E6B}" dt="2024-02-24T19:04:22.375" v="1410" actId="207"/>
          <ac:spMkLst>
            <pc:docMk/>
            <pc:sldMk cId="3259028038" sldId="435"/>
            <ac:spMk id="10" creationId="{05ADEE21-5240-88AD-988E-636AFFF1438A}"/>
          </ac:spMkLst>
        </pc:spChg>
        <pc:spChg chg="mod">
          <ac:chgData name="Suparna Biswas" userId="6400250136300666" providerId="LiveId" clId="{76A588F5-BF01-4670-8F5E-5A89CD424E6B}" dt="2024-02-24T19:01:31.227" v="1398" actId="1076"/>
          <ac:spMkLst>
            <pc:docMk/>
            <pc:sldMk cId="3259028038" sldId="435"/>
            <ac:spMk id="15" creationId="{7460D10B-233D-EC2C-621A-9DB682A85070}"/>
          </ac:spMkLst>
        </pc:spChg>
        <pc:spChg chg="mod">
          <ac:chgData name="Suparna Biswas" userId="6400250136300666" providerId="LiveId" clId="{76A588F5-BF01-4670-8F5E-5A89CD424E6B}" dt="2024-02-24T19:04:27.421" v="1411" actId="207"/>
          <ac:spMkLst>
            <pc:docMk/>
            <pc:sldMk cId="3259028038" sldId="435"/>
            <ac:spMk id="17" creationId="{8A31F27B-2A59-9302-63F1-A7CCBA2509B6}"/>
          </ac:spMkLst>
        </pc:spChg>
        <pc:spChg chg="mod">
          <ac:chgData name="Suparna Biswas" userId="6400250136300666" providerId="LiveId" clId="{76A588F5-BF01-4670-8F5E-5A89CD424E6B}" dt="2024-02-24T19:01:31.227" v="1398" actId="1076"/>
          <ac:spMkLst>
            <pc:docMk/>
            <pc:sldMk cId="3259028038" sldId="435"/>
            <ac:spMk id="18" creationId="{52BA338A-E51E-A7C6-A252-4E0076046590}"/>
          </ac:spMkLst>
        </pc:spChg>
        <pc:spChg chg="mod">
          <ac:chgData name="Suparna Biswas" userId="6400250136300666" providerId="LiveId" clId="{76A588F5-BF01-4670-8F5E-5A89CD424E6B}" dt="2024-02-24T19:01:31.227" v="1398" actId="1076"/>
          <ac:spMkLst>
            <pc:docMk/>
            <pc:sldMk cId="3259028038" sldId="435"/>
            <ac:spMk id="19" creationId="{C5C3AF9B-D7A2-565F-CE38-5D90FA8C3CA8}"/>
          </ac:spMkLst>
        </pc:spChg>
        <pc:spChg chg="mod">
          <ac:chgData name="Suparna Biswas" userId="6400250136300666" providerId="LiveId" clId="{76A588F5-BF01-4670-8F5E-5A89CD424E6B}" dt="2024-02-24T19:01:31.227" v="1398" actId="1076"/>
          <ac:spMkLst>
            <pc:docMk/>
            <pc:sldMk cId="3259028038" sldId="435"/>
            <ac:spMk id="20" creationId="{D4D8E960-4C44-2C39-EA40-EFFF576ABDD1}"/>
          </ac:spMkLst>
        </pc:spChg>
        <pc:picChg chg="mod">
          <ac:chgData name="Suparna Biswas" userId="6400250136300666" providerId="LiveId" clId="{76A588F5-BF01-4670-8F5E-5A89CD424E6B}" dt="2024-02-24T19:01:12.901" v="1397" actId="1076"/>
          <ac:picMkLst>
            <pc:docMk/>
            <pc:sldMk cId="3259028038" sldId="435"/>
            <ac:picMk id="2" creationId="{F222AE79-47A4-DE99-23BC-BB3AB4449984}"/>
          </ac:picMkLst>
        </pc:picChg>
      </pc:sldChg>
      <pc:sldChg chg="addSp delSp modSp add del mod">
        <pc:chgData name="Suparna Biswas" userId="6400250136300666" providerId="LiveId" clId="{76A588F5-BF01-4670-8F5E-5A89CD424E6B}" dt="2024-02-24T17:40:23.835" v="639" actId="47"/>
        <pc:sldMkLst>
          <pc:docMk/>
          <pc:sldMk cId="3582882441" sldId="435"/>
        </pc:sldMkLst>
        <pc:spChg chg="add mod">
          <ac:chgData name="Suparna Biswas" userId="6400250136300666" providerId="LiveId" clId="{76A588F5-BF01-4670-8F5E-5A89CD424E6B}" dt="2024-02-24T17:33:02.684" v="488"/>
          <ac:spMkLst>
            <pc:docMk/>
            <pc:sldMk cId="3582882441" sldId="435"/>
            <ac:spMk id="3" creationId="{4B4FBF24-03C6-6F74-A502-103AB026788F}"/>
          </ac:spMkLst>
        </pc:spChg>
        <pc:spChg chg="add mod">
          <ac:chgData name="Suparna Biswas" userId="6400250136300666" providerId="LiveId" clId="{76A588F5-BF01-4670-8F5E-5A89CD424E6B}" dt="2024-02-24T17:33:02.684" v="488"/>
          <ac:spMkLst>
            <pc:docMk/>
            <pc:sldMk cId="3582882441" sldId="435"/>
            <ac:spMk id="4" creationId="{FD4186E9-88B0-9A61-3E97-2C10B3D6D59B}"/>
          </ac:spMkLst>
        </pc:spChg>
        <pc:spChg chg="del">
          <ac:chgData name="Suparna Biswas" userId="6400250136300666" providerId="LiveId" clId="{76A588F5-BF01-4670-8F5E-5A89CD424E6B}" dt="2024-02-24T17:33:02.119" v="487" actId="478"/>
          <ac:spMkLst>
            <pc:docMk/>
            <pc:sldMk cId="3582882441" sldId="435"/>
            <ac:spMk id="7" creationId="{3EF174A7-C0E6-F199-F7DD-13B097464258}"/>
          </ac:spMkLst>
        </pc:spChg>
        <pc:spChg chg="del">
          <ac:chgData name="Suparna Biswas" userId="6400250136300666" providerId="LiveId" clId="{76A588F5-BF01-4670-8F5E-5A89CD424E6B}" dt="2024-02-24T17:33:02.119" v="487" actId="478"/>
          <ac:spMkLst>
            <pc:docMk/>
            <pc:sldMk cId="3582882441" sldId="435"/>
            <ac:spMk id="8" creationId="{8C439584-16CD-3EC4-7DA6-61DF3E09EE9F}"/>
          </ac:spMkLst>
        </pc:spChg>
      </pc:sldChg>
      <pc:sldChg chg="addSp modSp add mod modTransition">
        <pc:chgData name="Suparna Biswas" userId="6400250136300666" providerId="LiveId" clId="{76A588F5-BF01-4670-8F5E-5A89CD424E6B}" dt="2024-02-24T19:10:13.984" v="1458"/>
        <pc:sldMkLst>
          <pc:docMk/>
          <pc:sldMk cId="2280514861" sldId="436"/>
        </pc:sldMkLst>
        <pc:spChg chg="add mod">
          <ac:chgData name="Suparna Biswas" userId="6400250136300666" providerId="LiveId" clId="{76A588F5-BF01-4670-8F5E-5A89CD424E6B}" dt="2024-02-24T19:10:13.984" v="1458"/>
          <ac:spMkLst>
            <pc:docMk/>
            <pc:sldMk cId="2280514861" sldId="436"/>
            <ac:spMk id="3" creationId="{035DCC64-E6B9-D75F-3429-FBC211C25091}"/>
          </ac:spMkLst>
        </pc:spChg>
        <pc:spChg chg="mod">
          <ac:chgData name="Suparna Biswas" userId="6400250136300666" providerId="LiveId" clId="{76A588F5-BF01-4670-8F5E-5A89CD424E6B}" dt="2024-02-24T19:02:30.426" v="1404" actId="1076"/>
          <ac:spMkLst>
            <pc:docMk/>
            <pc:sldMk cId="2280514861" sldId="436"/>
            <ac:spMk id="4" creationId="{0220C352-8521-7B0A-5B84-412FB143F115}"/>
          </ac:spMkLst>
        </pc:spChg>
        <pc:spChg chg="mod">
          <ac:chgData name="Suparna Biswas" userId="6400250136300666" providerId="LiveId" clId="{76A588F5-BF01-4670-8F5E-5A89CD424E6B}" dt="2024-02-24T19:02:30.426" v="1404" actId="1076"/>
          <ac:spMkLst>
            <pc:docMk/>
            <pc:sldMk cId="2280514861" sldId="436"/>
            <ac:spMk id="7" creationId="{B03A67F1-51B2-F071-400C-C6168DFC51FD}"/>
          </ac:spMkLst>
        </pc:spChg>
        <pc:spChg chg="mod">
          <ac:chgData name="Suparna Biswas" userId="6400250136300666" providerId="LiveId" clId="{76A588F5-BF01-4670-8F5E-5A89CD424E6B}" dt="2024-02-24T19:02:30.426" v="1404" actId="1076"/>
          <ac:spMkLst>
            <pc:docMk/>
            <pc:sldMk cId="2280514861" sldId="436"/>
            <ac:spMk id="8" creationId="{E00A1508-6FA8-F4A9-9F4E-3AB2850B1495}"/>
          </ac:spMkLst>
        </pc:spChg>
        <pc:spChg chg="mod">
          <ac:chgData name="Suparna Biswas" userId="6400250136300666" providerId="LiveId" clId="{76A588F5-BF01-4670-8F5E-5A89CD424E6B}" dt="2024-02-24T19:02:30.426" v="1404" actId="1076"/>
          <ac:spMkLst>
            <pc:docMk/>
            <pc:sldMk cId="2280514861" sldId="436"/>
            <ac:spMk id="9" creationId="{D202FCAC-3C96-7260-3FE9-D8C0D6288A0C}"/>
          </ac:spMkLst>
        </pc:spChg>
        <pc:spChg chg="mod">
          <ac:chgData name="Suparna Biswas" userId="6400250136300666" providerId="LiveId" clId="{76A588F5-BF01-4670-8F5E-5A89CD424E6B}" dt="2024-02-24T19:05:20.282" v="1413" actId="207"/>
          <ac:spMkLst>
            <pc:docMk/>
            <pc:sldMk cId="2280514861" sldId="436"/>
            <ac:spMk id="10" creationId="{734F62E4-E32A-0491-DE2D-C1E34288C6CB}"/>
          </ac:spMkLst>
        </pc:spChg>
        <pc:spChg chg="mod">
          <ac:chgData name="Suparna Biswas" userId="6400250136300666" providerId="LiveId" clId="{76A588F5-BF01-4670-8F5E-5A89CD424E6B}" dt="2024-02-24T19:02:30.426" v="1404" actId="1076"/>
          <ac:spMkLst>
            <pc:docMk/>
            <pc:sldMk cId="2280514861" sldId="436"/>
            <ac:spMk id="15" creationId="{377E4A91-1301-2AB2-F12A-3FA9126FDA0B}"/>
          </ac:spMkLst>
        </pc:spChg>
        <pc:spChg chg="mod">
          <ac:chgData name="Suparna Biswas" userId="6400250136300666" providerId="LiveId" clId="{76A588F5-BF01-4670-8F5E-5A89CD424E6B}" dt="2024-02-24T19:02:30.426" v="1404" actId="1076"/>
          <ac:spMkLst>
            <pc:docMk/>
            <pc:sldMk cId="2280514861" sldId="436"/>
            <ac:spMk id="17" creationId="{A2C4EB18-5787-69AB-187E-F27AFEAA48C8}"/>
          </ac:spMkLst>
        </pc:spChg>
        <pc:spChg chg="mod">
          <ac:chgData name="Suparna Biswas" userId="6400250136300666" providerId="LiveId" clId="{76A588F5-BF01-4670-8F5E-5A89CD424E6B}" dt="2024-02-24T19:05:57.496" v="1416" actId="207"/>
          <ac:spMkLst>
            <pc:docMk/>
            <pc:sldMk cId="2280514861" sldId="436"/>
            <ac:spMk id="18" creationId="{4147D99B-ADB2-86B0-7136-DB81BCC6E8E1}"/>
          </ac:spMkLst>
        </pc:spChg>
        <pc:spChg chg="mod">
          <ac:chgData name="Suparna Biswas" userId="6400250136300666" providerId="LiveId" clId="{76A588F5-BF01-4670-8F5E-5A89CD424E6B}" dt="2024-02-24T19:02:30.426" v="1404" actId="1076"/>
          <ac:spMkLst>
            <pc:docMk/>
            <pc:sldMk cId="2280514861" sldId="436"/>
            <ac:spMk id="19" creationId="{5F2CAC50-307E-4C62-4610-3A8E84E631F3}"/>
          </ac:spMkLst>
        </pc:spChg>
        <pc:spChg chg="mod">
          <ac:chgData name="Suparna Biswas" userId="6400250136300666" providerId="LiveId" clId="{76A588F5-BF01-4670-8F5E-5A89CD424E6B}" dt="2024-02-24T19:02:30.426" v="1404" actId="1076"/>
          <ac:spMkLst>
            <pc:docMk/>
            <pc:sldMk cId="2280514861" sldId="436"/>
            <ac:spMk id="20" creationId="{F7DF4011-7EB6-502B-464C-651435305608}"/>
          </ac:spMkLst>
        </pc:spChg>
      </pc:sldChg>
      <pc:sldChg chg="addSp delSp modSp add del mod">
        <pc:chgData name="Suparna Biswas" userId="6400250136300666" providerId="LiveId" clId="{76A588F5-BF01-4670-8F5E-5A89CD424E6B}" dt="2024-02-24T17:40:23.835" v="639" actId="47"/>
        <pc:sldMkLst>
          <pc:docMk/>
          <pc:sldMk cId="2946375614" sldId="436"/>
        </pc:sldMkLst>
        <pc:spChg chg="add mod">
          <ac:chgData name="Suparna Biswas" userId="6400250136300666" providerId="LiveId" clId="{76A588F5-BF01-4670-8F5E-5A89CD424E6B}" dt="2024-02-24T17:33:07.069" v="490"/>
          <ac:spMkLst>
            <pc:docMk/>
            <pc:sldMk cId="2946375614" sldId="436"/>
            <ac:spMk id="3" creationId="{44DC0D55-D1FB-9908-FB5E-D6AD60E9E196}"/>
          </ac:spMkLst>
        </pc:spChg>
        <pc:spChg chg="add del mod">
          <ac:chgData name="Suparna Biswas" userId="6400250136300666" providerId="LiveId" clId="{76A588F5-BF01-4670-8F5E-5A89CD424E6B}" dt="2024-02-24T17:33:10.497" v="491" actId="478"/>
          <ac:spMkLst>
            <pc:docMk/>
            <pc:sldMk cId="2946375614" sldId="436"/>
            <ac:spMk id="4" creationId="{9FEB4803-DC43-1931-B25D-6A982A6AED02}"/>
          </ac:spMkLst>
        </pc:spChg>
        <pc:spChg chg="del">
          <ac:chgData name="Suparna Biswas" userId="6400250136300666" providerId="LiveId" clId="{76A588F5-BF01-4670-8F5E-5A89CD424E6B}" dt="2024-02-24T17:33:06.250" v="489" actId="478"/>
          <ac:spMkLst>
            <pc:docMk/>
            <pc:sldMk cId="2946375614" sldId="436"/>
            <ac:spMk id="7" creationId="{768E23F2-D5C3-2132-1B17-E8F9786DB63D}"/>
          </ac:spMkLst>
        </pc:spChg>
        <pc:spChg chg="del">
          <ac:chgData name="Suparna Biswas" userId="6400250136300666" providerId="LiveId" clId="{76A588F5-BF01-4670-8F5E-5A89CD424E6B}" dt="2024-02-24T17:32:30.542" v="481" actId="478"/>
          <ac:spMkLst>
            <pc:docMk/>
            <pc:sldMk cId="2946375614" sldId="436"/>
            <ac:spMk id="8" creationId="{3136A56B-F00F-CFDB-636E-17D7A5A3B242}"/>
          </ac:spMkLst>
        </pc:spChg>
      </pc:sldChg>
      <pc:sldChg chg="addSp modSp add mod modTransition">
        <pc:chgData name="Suparna Biswas" userId="6400250136300666" providerId="LiveId" clId="{76A588F5-BF01-4670-8F5E-5A89CD424E6B}" dt="2024-02-24T19:10:18.471" v="1459"/>
        <pc:sldMkLst>
          <pc:docMk/>
          <pc:sldMk cId="777405846" sldId="437"/>
        </pc:sldMkLst>
        <pc:spChg chg="add mod">
          <ac:chgData name="Suparna Biswas" userId="6400250136300666" providerId="LiveId" clId="{76A588F5-BF01-4670-8F5E-5A89CD424E6B}" dt="2024-02-24T19:10:18.471" v="1459"/>
          <ac:spMkLst>
            <pc:docMk/>
            <pc:sldMk cId="777405846" sldId="437"/>
            <ac:spMk id="3" creationId="{7348773E-DDEA-2E81-F9CE-08DA2D1EF498}"/>
          </ac:spMkLst>
        </pc:spChg>
        <pc:spChg chg="mod">
          <ac:chgData name="Suparna Biswas" userId="6400250136300666" providerId="LiveId" clId="{76A588F5-BF01-4670-8F5E-5A89CD424E6B}" dt="2024-02-24T19:02:52.136" v="1405" actId="1076"/>
          <ac:spMkLst>
            <pc:docMk/>
            <pc:sldMk cId="777405846" sldId="437"/>
            <ac:spMk id="4" creationId="{A382889D-FF55-9160-C093-EA8125205A59}"/>
          </ac:spMkLst>
        </pc:spChg>
        <pc:spChg chg="mod">
          <ac:chgData name="Suparna Biswas" userId="6400250136300666" providerId="LiveId" clId="{76A588F5-BF01-4670-8F5E-5A89CD424E6B}" dt="2024-02-24T19:02:52.136" v="1405" actId="1076"/>
          <ac:spMkLst>
            <pc:docMk/>
            <pc:sldMk cId="777405846" sldId="437"/>
            <ac:spMk id="7" creationId="{0B7DEB48-AC29-C5D2-0999-7717514C5484}"/>
          </ac:spMkLst>
        </pc:spChg>
        <pc:spChg chg="mod">
          <ac:chgData name="Suparna Biswas" userId="6400250136300666" providerId="LiveId" clId="{76A588F5-BF01-4670-8F5E-5A89CD424E6B}" dt="2024-02-24T19:02:52.136" v="1405" actId="1076"/>
          <ac:spMkLst>
            <pc:docMk/>
            <pc:sldMk cId="777405846" sldId="437"/>
            <ac:spMk id="8" creationId="{E1A5527C-636F-C0B4-9B17-C7C82D3C7AB9}"/>
          </ac:spMkLst>
        </pc:spChg>
        <pc:spChg chg="mod">
          <ac:chgData name="Suparna Biswas" userId="6400250136300666" providerId="LiveId" clId="{76A588F5-BF01-4670-8F5E-5A89CD424E6B}" dt="2024-02-24T19:02:52.136" v="1405" actId="1076"/>
          <ac:spMkLst>
            <pc:docMk/>
            <pc:sldMk cId="777405846" sldId="437"/>
            <ac:spMk id="9" creationId="{5CEFA17C-662C-7A45-1969-A1E8796D12F6}"/>
          </ac:spMkLst>
        </pc:spChg>
        <pc:spChg chg="mod">
          <ac:chgData name="Suparna Biswas" userId="6400250136300666" providerId="LiveId" clId="{76A588F5-BF01-4670-8F5E-5A89CD424E6B}" dt="2024-02-24T19:05:31.746" v="1414" actId="207"/>
          <ac:spMkLst>
            <pc:docMk/>
            <pc:sldMk cId="777405846" sldId="437"/>
            <ac:spMk id="10" creationId="{48BD67D8-2EB8-6611-1360-8D9722C8B3D7}"/>
          </ac:spMkLst>
        </pc:spChg>
        <pc:spChg chg="mod">
          <ac:chgData name="Suparna Biswas" userId="6400250136300666" providerId="LiveId" clId="{76A588F5-BF01-4670-8F5E-5A89CD424E6B}" dt="2024-02-24T19:02:52.136" v="1405" actId="1076"/>
          <ac:spMkLst>
            <pc:docMk/>
            <pc:sldMk cId="777405846" sldId="437"/>
            <ac:spMk id="15" creationId="{964C9C03-2AA4-2CE4-DDB8-CB283FA874D0}"/>
          </ac:spMkLst>
        </pc:spChg>
        <pc:spChg chg="mod">
          <ac:chgData name="Suparna Biswas" userId="6400250136300666" providerId="LiveId" clId="{76A588F5-BF01-4670-8F5E-5A89CD424E6B}" dt="2024-02-24T19:02:52.136" v="1405" actId="1076"/>
          <ac:spMkLst>
            <pc:docMk/>
            <pc:sldMk cId="777405846" sldId="437"/>
            <ac:spMk id="17" creationId="{F72C6140-9C74-C6D1-8C65-91C08856320F}"/>
          </ac:spMkLst>
        </pc:spChg>
        <pc:spChg chg="mod">
          <ac:chgData name="Suparna Biswas" userId="6400250136300666" providerId="LiveId" clId="{76A588F5-BF01-4670-8F5E-5A89CD424E6B}" dt="2024-02-24T19:02:52.136" v="1405" actId="1076"/>
          <ac:spMkLst>
            <pc:docMk/>
            <pc:sldMk cId="777405846" sldId="437"/>
            <ac:spMk id="18" creationId="{36D9192A-CDD9-C1B1-30B4-B86E7FE0B308}"/>
          </ac:spMkLst>
        </pc:spChg>
        <pc:spChg chg="mod">
          <ac:chgData name="Suparna Biswas" userId="6400250136300666" providerId="LiveId" clId="{76A588F5-BF01-4670-8F5E-5A89CD424E6B}" dt="2024-02-24T19:06:07.933" v="1417" actId="207"/>
          <ac:spMkLst>
            <pc:docMk/>
            <pc:sldMk cId="777405846" sldId="437"/>
            <ac:spMk id="19" creationId="{416765A8-4781-FFEC-F5FE-750487B2CDF3}"/>
          </ac:spMkLst>
        </pc:spChg>
        <pc:spChg chg="mod">
          <ac:chgData name="Suparna Biswas" userId="6400250136300666" providerId="LiveId" clId="{76A588F5-BF01-4670-8F5E-5A89CD424E6B}" dt="2024-02-24T19:02:52.136" v="1405" actId="1076"/>
          <ac:spMkLst>
            <pc:docMk/>
            <pc:sldMk cId="777405846" sldId="437"/>
            <ac:spMk id="20" creationId="{694398FD-5D3F-FA62-F76E-B774C6D0C0E3}"/>
          </ac:spMkLst>
        </pc:spChg>
      </pc:sldChg>
      <pc:sldChg chg="addSp delSp modSp add del mod modTransition modAnim">
        <pc:chgData name="Suparna Biswas" userId="6400250136300666" providerId="LiveId" clId="{76A588F5-BF01-4670-8F5E-5A89CD424E6B}" dt="2024-02-24T17:55:41.779" v="771" actId="47"/>
        <pc:sldMkLst>
          <pc:docMk/>
          <pc:sldMk cId="3262783646" sldId="437"/>
        </pc:sldMkLst>
        <pc:spChg chg="mod">
          <ac:chgData name="Suparna Biswas" userId="6400250136300666" providerId="LiveId" clId="{76A588F5-BF01-4670-8F5E-5A89CD424E6B}" dt="2024-02-24T17:38:58.650" v="627" actId="1076"/>
          <ac:spMkLst>
            <pc:docMk/>
            <pc:sldMk cId="3262783646" sldId="437"/>
            <ac:spMk id="2" creationId="{DBE6C92D-9053-B0D8-CC60-BCB763806C0B}"/>
          </ac:spMkLst>
        </pc:spChg>
        <pc:spChg chg="add mod">
          <ac:chgData name="Suparna Biswas" userId="6400250136300666" providerId="LiveId" clId="{76A588F5-BF01-4670-8F5E-5A89CD424E6B}" dt="2024-02-24T17:38:48.770" v="626" actId="403"/>
          <ac:spMkLst>
            <pc:docMk/>
            <pc:sldMk cId="3262783646" sldId="437"/>
            <ac:spMk id="3" creationId="{E4D85561-BAF4-E0FC-5D12-98EB4E93D093}"/>
          </ac:spMkLst>
        </pc:spChg>
        <pc:spChg chg="add del mod">
          <ac:chgData name="Suparna Biswas" userId="6400250136300666" providerId="LiveId" clId="{76A588F5-BF01-4670-8F5E-5A89CD424E6B}" dt="2024-02-24T17:40:43.941" v="640" actId="478"/>
          <ac:spMkLst>
            <pc:docMk/>
            <pc:sldMk cId="3262783646" sldId="437"/>
            <ac:spMk id="4" creationId="{03B174DC-0A62-8FBE-8482-C636FA9FBCF6}"/>
          </ac:spMkLst>
        </pc:spChg>
        <pc:spChg chg="add mod">
          <ac:chgData name="Suparna Biswas" userId="6400250136300666" providerId="LiveId" clId="{76A588F5-BF01-4670-8F5E-5A89CD424E6B}" dt="2024-02-24T17:42:30.530" v="659" actId="1076"/>
          <ac:spMkLst>
            <pc:docMk/>
            <pc:sldMk cId="3262783646" sldId="437"/>
            <ac:spMk id="5" creationId="{1455291B-9B56-A3CD-05C7-A8AF7AE28518}"/>
          </ac:spMkLst>
        </pc:spChg>
        <pc:spChg chg="add mod">
          <ac:chgData name="Suparna Biswas" userId="6400250136300666" providerId="LiveId" clId="{76A588F5-BF01-4670-8F5E-5A89CD424E6B}" dt="2024-02-24T17:42:25.355" v="658" actId="1076"/>
          <ac:spMkLst>
            <pc:docMk/>
            <pc:sldMk cId="3262783646" sldId="437"/>
            <ac:spMk id="7" creationId="{E2017E08-BBD2-88CB-C8A5-7E522F4D847C}"/>
          </ac:spMkLst>
        </pc:spChg>
        <pc:spChg chg="mod">
          <ac:chgData name="Suparna Biswas" userId="6400250136300666" providerId="LiveId" clId="{76A588F5-BF01-4670-8F5E-5A89CD424E6B}" dt="2024-02-24T17:38:58.650" v="627" actId="1076"/>
          <ac:spMkLst>
            <pc:docMk/>
            <pc:sldMk cId="3262783646" sldId="437"/>
            <ac:spMk id="8" creationId="{CB7E4FEC-8965-3FAE-4076-6EAA48DD9256}"/>
          </ac:spMkLst>
        </pc:spChg>
        <pc:spChg chg="add mod">
          <ac:chgData name="Suparna Biswas" userId="6400250136300666" providerId="LiveId" clId="{76A588F5-BF01-4670-8F5E-5A89CD424E6B}" dt="2024-02-24T17:43:17.464" v="678" actId="20577"/>
          <ac:spMkLst>
            <pc:docMk/>
            <pc:sldMk cId="3262783646" sldId="437"/>
            <ac:spMk id="9" creationId="{B7F88B05-2535-6695-478C-2BCD06BFE02A}"/>
          </ac:spMkLst>
        </pc:spChg>
      </pc:sldChg>
      <pc:sldChg chg="add del">
        <pc:chgData name="Suparna Biswas" userId="6400250136300666" providerId="LiveId" clId="{76A588F5-BF01-4670-8F5E-5A89CD424E6B}" dt="2024-02-24T17:39:50.164" v="633" actId="47"/>
        <pc:sldMkLst>
          <pc:docMk/>
          <pc:sldMk cId="26230428" sldId="438"/>
        </pc:sldMkLst>
      </pc:sldChg>
      <pc:sldChg chg="addSp delSp modSp add del mod modTransition">
        <pc:chgData name="Suparna Biswas" userId="6400250136300666" providerId="LiveId" clId="{76A588F5-BF01-4670-8F5E-5A89CD424E6B}" dt="2024-02-24T17:55:35.516" v="770" actId="47"/>
        <pc:sldMkLst>
          <pc:docMk/>
          <pc:sldMk cId="315384616" sldId="438"/>
        </pc:sldMkLst>
        <pc:spChg chg="add mod">
          <ac:chgData name="Suparna Biswas" userId="6400250136300666" providerId="LiveId" clId="{76A588F5-BF01-4670-8F5E-5A89CD424E6B}" dt="2024-02-24T17:44:36.490" v="688" actId="1076"/>
          <ac:spMkLst>
            <pc:docMk/>
            <pc:sldMk cId="315384616" sldId="438"/>
            <ac:spMk id="5" creationId="{6FD00873-A79A-218B-A816-A55F2325015B}"/>
          </ac:spMkLst>
        </pc:spChg>
        <pc:spChg chg="add mod">
          <ac:chgData name="Suparna Biswas" userId="6400250136300666" providerId="LiveId" clId="{76A588F5-BF01-4670-8F5E-5A89CD424E6B}" dt="2024-02-24T17:43:54.720" v="681" actId="20577"/>
          <ac:spMkLst>
            <pc:docMk/>
            <pc:sldMk cId="315384616" sldId="438"/>
            <ac:spMk id="7" creationId="{B3A940F9-6673-A383-874E-E8B1DB737BDD}"/>
          </ac:spMkLst>
        </pc:spChg>
        <pc:spChg chg="add mod">
          <ac:chgData name="Suparna Biswas" userId="6400250136300666" providerId="LiveId" clId="{76A588F5-BF01-4670-8F5E-5A89CD424E6B}" dt="2024-02-24T17:45:56.725" v="696" actId="20577"/>
          <ac:spMkLst>
            <pc:docMk/>
            <pc:sldMk cId="315384616" sldId="438"/>
            <ac:spMk id="9" creationId="{A8EE9BE5-43EF-0DD5-D915-F6924ECDA66B}"/>
          </ac:spMkLst>
        </pc:spChg>
        <pc:spChg chg="add mod">
          <ac:chgData name="Suparna Biswas" userId="6400250136300666" providerId="LiveId" clId="{76A588F5-BF01-4670-8F5E-5A89CD424E6B}" dt="2024-02-24T17:45:52.117" v="694" actId="20577"/>
          <ac:spMkLst>
            <pc:docMk/>
            <pc:sldMk cId="315384616" sldId="438"/>
            <ac:spMk id="10" creationId="{DEB8B9FD-09C1-0328-9A3B-9EA787A9F7ED}"/>
          </ac:spMkLst>
        </pc:spChg>
        <pc:spChg chg="add mod">
          <ac:chgData name="Suparna Biswas" userId="6400250136300666" providerId="LiveId" clId="{76A588F5-BF01-4670-8F5E-5A89CD424E6B}" dt="2024-02-24T17:48:20.521" v="711"/>
          <ac:spMkLst>
            <pc:docMk/>
            <pc:sldMk cId="315384616" sldId="438"/>
            <ac:spMk id="11" creationId="{6CBE73C8-BCD5-1FCD-3B17-5B446D434930}"/>
          </ac:spMkLst>
        </pc:spChg>
        <pc:spChg chg="add mod">
          <ac:chgData name="Suparna Biswas" userId="6400250136300666" providerId="LiveId" clId="{76A588F5-BF01-4670-8F5E-5A89CD424E6B}" dt="2024-02-24T17:48:20.521" v="711"/>
          <ac:spMkLst>
            <pc:docMk/>
            <pc:sldMk cId="315384616" sldId="438"/>
            <ac:spMk id="12" creationId="{81B6C932-8493-B0F3-A7A8-F3ACC95C3CB5}"/>
          </ac:spMkLst>
        </pc:spChg>
        <pc:spChg chg="add del mod">
          <ac:chgData name="Suparna Biswas" userId="6400250136300666" providerId="LiveId" clId="{76A588F5-BF01-4670-8F5E-5A89CD424E6B}" dt="2024-02-24T17:48:59.750" v="724" actId="478"/>
          <ac:spMkLst>
            <pc:docMk/>
            <pc:sldMk cId="315384616" sldId="438"/>
            <ac:spMk id="13" creationId="{5E08D196-0A79-F542-D3EC-39DECA79DB13}"/>
          </ac:spMkLst>
        </pc:spChg>
        <pc:spChg chg="add mod">
          <ac:chgData name="Suparna Biswas" userId="6400250136300666" providerId="LiveId" clId="{76A588F5-BF01-4670-8F5E-5A89CD424E6B}" dt="2024-02-24T17:48:52.655" v="721" actId="20577"/>
          <ac:spMkLst>
            <pc:docMk/>
            <pc:sldMk cId="315384616" sldId="438"/>
            <ac:spMk id="14" creationId="{99A586E6-A929-B6A0-144B-3F40E640E4D0}"/>
          </ac:spMkLst>
        </pc:spChg>
        <pc:spChg chg="add mod">
          <ac:chgData name="Suparna Biswas" userId="6400250136300666" providerId="LiveId" clId="{76A588F5-BF01-4670-8F5E-5A89CD424E6B}" dt="2024-02-24T17:48:56.676" v="723" actId="20577"/>
          <ac:spMkLst>
            <pc:docMk/>
            <pc:sldMk cId="315384616" sldId="438"/>
            <ac:spMk id="15" creationId="{3B4093AD-998C-CAEB-F6BA-51A5145AA207}"/>
          </ac:spMkLst>
        </pc:spChg>
        <pc:spChg chg="add del mod">
          <ac:chgData name="Suparna Biswas" userId="6400250136300666" providerId="LiveId" clId="{76A588F5-BF01-4670-8F5E-5A89CD424E6B}" dt="2024-02-24T17:48:59.750" v="724" actId="478"/>
          <ac:spMkLst>
            <pc:docMk/>
            <pc:sldMk cId="315384616" sldId="438"/>
            <ac:spMk id="16" creationId="{7F3FFD8E-91F3-8B53-23FC-894ED266AB55}"/>
          </ac:spMkLst>
        </pc:spChg>
      </pc:sldChg>
      <pc:sldChg chg="addSp modSp add mod modTransition">
        <pc:chgData name="Suparna Biswas" userId="6400250136300666" providerId="LiveId" clId="{76A588F5-BF01-4670-8F5E-5A89CD424E6B}" dt="2024-02-24T19:10:21.271" v="1460"/>
        <pc:sldMkLst>
          <pc:docMk/>
          <pc:sldMk cId="546005786" sldId="438"/>
        </pc:sldMkLst>
        <pc:spChg chg="add mod">
          <ac:chgData name="Suparna Biswas" userId="6400250136300666" providerId="LiveId" clId="{76A588F5-BF01-4670-8F5E-5A89CD424E6B}" dt="2024-02-24T19:10:21.271" v="1460"/>
          <ac:spMkLst>
            <pc:docMk/>
            <pc:sldMk cId="546005786" sldId="438"/>
            <ac:spMk id="3" creationId="{9F6022D2-3E2E-9C02-AB3C-358EE78A5A7D}"/>
          </ac:spMkLst>
        </pc:spChg>
        <pc:spChg chg="mod">
          <ac:chgData name="Suparna Biswas" userId="6400250136300666" providerId="LiveId" clId="{76A588F5-BF01-4670-8F5E-5A89CD424E6B}" dt="2024-02-24T19:03:54.703" v="1407" actId="1076"/>
          <ac:spMkLst>
            <pc:docMk/>
            <pc:sldMk cId="546005786" sldId="438"/>
            <ac:spMk id="4" creationId="{1BDAAC91-D0E5-E106-F79D-EA0FB2A82546}"/>
          </ac:spMkLst>
        </pc:spChg>
        <pc:spChg chg="mod">
          <ac:chgData name="Suparna Biswas" userId="6400250136300666" providerId="LiveId" clId="{76A588F5-BF01-4670-8F5E-5A89CD424E6B}" dt="2024-02-24T19:03:54.703" v="1407" actId="1076"/>
          <ac:spMkLst>
            <pc:docMk/>
            <pc:sldMk cId="546005786" sldId="438"/>
            <ac:spMk id="7" creationId="{7B505FCF-92B0-39ED-3FF1-F45FA4920809}"/>
          </ac:spMkLst>
        </pc:spChg>
        <pc:spChg chg="mod">
          <ac:chgData name="Suparna Biswas" userId="6400250136300666" providerId="LiveId" clId="{76A588F5-BF01-4670-8F5E-5A89CD424E6B}" dt="2024-02-24T19:03:54.703" v="1407" actId="1076"/>
          <ac:spMkLst>
            <pc:docMk/>
            <pc:sldMk cId="546005786" sldId="438"/>
            <ac:spMk id="8" creationId="{4F19ED9B-CAA9-DB3A-E4FD-5B490D6581B4}"/>
          </ac:spMkLst>
        </pc:spChg>
        <pc:spChg chg="mod">
          <ac:chgData name="Suparna Biswas" userId="6400250136300666" providerId="LiveId" clId="{76A588F5-BF01-4670-8F5E-5A89CD424E6B}" dt="2024-02-24T19:03:54.703" v="1407" actId="1076"/>
          <ac:spMkLst>
            <pc:docMk/>
            <pc:sldMk cId="546005786" sldId="438"/>
            <ac:spMk id="9" creationId="{555A51E0-E72A-9C9C-8516-4DF154D73DDE}"/>
          </ac:spMkLst>
        </pc:spChg>
        <pc:spChg chg="mod">
          <ac:chgData name="Suparna Biswas" userId="6400250136300666" providerId="LiveId" clId="{76A588F5-BF01-4670-8F5E-5A89CD424E6B}" dt="2024-02-24T19:05:40.174" v="1415" actId="207"/>
          <ac:spMkLst>
            <pc:docMk/>
            <pc:sldMk cId="546005786" sldId="438"/>
            <ac:spMk id="10" creationId="{1E4AA5A0-50F8-8906-032F-E322A0403C66}"/>
          </ac:spMkLst>
        </pc:spChg>
        <pc:spChg chg="mod">
          <ac:chgData name="Suparna Biswas" userId="6400250136300666" providerId="LiveId" clId="{76A588F5-BF01-4670-8F5E-5A89CD424E6B}" dt="2024-02-24T19:03:54.703" v="1407" actId="1076"/>
          <ac:spMkLst>
            <pc:docMk/>
            <pc:sldMk cId="546005786" sldId="438"/>
            <ac:spMk id="15" creationId="{5AB2059B-9C27-2FE7-06E8-B594BB40640C}"/>
          </ac:spMkLst>
        </pc:spChg>
        <pc:spChg chg="mod">
          <ac:chgData name="Suparna Biswas" userId="6400250136300666" providerId="LiveId" clId="{76A588F5-BF01-4670-8F5E-5A89CD424E6B}" dt="2024-02-24T19:03:54.703" v="1407" actId="1076"/>
          <ac:spMkLst>
            <pc:docMk/>
            <pc:sldMk cId="546005786" sldId="438"/>
            <ac:spMk id="17" creationId="{9529360E-522F-785D-09B7-E6AAF98CF1EF}"/>
          </ac:spMkLst>
        </pc:spChg>
        <pc:spChg chg="mod">
          <ac:chgData name="Suparna Biswas" userId="6400250136300666" providerId="LiveId" clId="{76A588F5-BF01-4670-8F5E-5A89CD424E6B}" dt="2024-02-24T19:03:54.703" v="1407" actId="1076"/>
          <ac:spMkLst>
            <pc:docMk/>
            <pc:sldMk cId="546005786" sldId="438"/>
            <ac:spMk id="18" creationId="{2ED221AD-78D7-EAFB-0537-0010DF7BAF44}"/>
          </ac:spMkLst>
        </pc:spChg>
        <pc:spChg chg="mod">
          <ac:chgData name="Suparna Biswas" userId="6400250136300666" providerId="LiveId" clId="{76A588F5-BF01-4670-8F5E-5A89CD424E6B}" dt="2024-02-24T19:03:54.703" v="1407" actId="1076"/>
          <ac:spMkLst>
            <pc:docMk/>
            <pc:sldMk cId="546005786" sldId="438"/>
            <ac:spMk id="19" creationId="{D55F7477-D442-39A9-789C-6538F79DDBD3}"/>
          </ac:spMkLst>
        </pc:spChg>
        <pc:spChg chg="mod">
          <ac:chgData name="Suparna Biswas" userId="6400250136300666" providerId="LiveId" clId="{76A588F5-BF01-4670-8F5E-5A89CD424E6B}" dt="2024-02-24T19:06:12.813" v="1418" actId="207"/>
          <ac:spMkLst>
            <pc:docMk/>
            <pc:sldMk cId="546005786" sldId="438"/>
            <ac:spMk id="20" creationId="{05CDC2C0-C3A7-4404-CCCF-00D9547E8852}"/>
          </ac:spMkLst>
        </pc:spChg>
      </pc:sldChg>
      <pc:sldChg chg="modSp add del mod modTransition modAnim">
        <pc:chgData name="Suparna Biswas" userId="6400250136300666" providerId="LiveId" clId="{76A588F5-BF01-4670-8F5E-5A89CD424E6B}" dt="2024-02-24T19:22:17.498" v="1531" actId="47"/>
        <pc:sldMkLst>
          <pc:docMk/>
          <pc:sldMk cId="247569011" sldId="439"/>
        </pc:sldMkLst>
        <pc:graphicFrameChg chg="mod modGraphic">
          <ac:chgData name="Suparna Biswas" userId="6400250136300666" providerId="LiveId" clId="{76A588F5-BF01-4670-8F5E-5A89CD424E6B}" dt="2024-02-24T19:17:53.448" v="1493"/>
          <ac:graphicFrameMkLst>
            <pc:docMk/>
            <pc:sldMk cId="247569011" sldId="439"/>
            <ac:graphicFrameMk id="11" creationId="{6D75AF8A-AD62-7FCE-0DAF-2FF79393463D}"/>
          </ac:graphicFrameMkLst>
        </pc:graphicFrameChg>
        <pc:graphicFrameChg chg="mod modGraphic">
          <ac:chgData name="Suparna Biswas" userId="6400250136300666" providerId="LiveId" clId="{76A588F5-BF01-4670-8F5E-5A89CD424E6B}" dt="2024-02-24T19:17:53.448" v="1493"/>
          <ac:graphicFrameMkLst>
            <pc:docMk/>
            <pc:sldMk cId="247569011" sldId="439"/>
            <ac:graphicFrameMk id="16" creationId="{965E7BFD-630A-7135-C853-B9ABA4B356CE}"/>
          </ac:graphicFrameMkLst>
        </pc:graphicFrameChg>
        <pc:graphicFrameChg chg="mod modGraphic">
          <ac:chgData name="Suparna Biswas" userId="6400250136300666" providerId="LiveId" clId="{76A588F5-BF01-4670-8F5E-5A89CD424E6B}" dt="2024-02-24T19:18:31.792" v="1498"/>
          <ac:graphicFrameMkLst>
            <pc:docMk/>
            <pc:sldMk cId="247569011" sldId="439"/>
            <ac:graphicFrameMk id="27" creationId="{806B4B90-B218-35EC-0DAC-94D6716A84E3}"/>
          </ac:graphicFrameMkLst>
        </pc:graphicFrameChg>
      </pc:sldChg>
      <pc:sldChg chg="addSp delSp modSp add del mod modTransition">
        <pc:chgData name="Suparna Biswas" userId="6400250136300666" providerId="LiveId" clId="{76A588F5-BF01-4670-8F5E-5A89CD424E6B}" dt="2024-02-24T17:55:35.516" v="770" actId="47"/>
        <pc:sldMkLst>
          <pc:docMk/>
          <pc:sldMk cId="652891933" sldId="439"/>
        </pc:sldMkLst>
        <pc:spChg chg="add mod">
          <ac:chgData name="Suparna Biswas" userId="6400250136300666" providerId="LiveId" clId="{76A588F5-BF01-4670-8F5E-5A89CD424E6B}" dt="2024-02-24T17:48:24.522" v="712"/>
          <ac:spMkLst>
            <pc:docMk/>
            <pc:sldMk cId="652891933" sldId="439"/>
            <ac:spMk id="5" creationId="{7453512E-CADA-5BFB-9968-671A36AC5112}"/>
          </ac:spMkLst>
        </pc:spChg>
        <pc:spChg chg="add del mod">
          <ac:chgData name="Suparna Biswas" userId="6400250136300666" providerId="LiveId" clId="{76A588F5-BF01-4670-8F5E-5A89CD424E6B}" dt="2024-02-24T17:49:30.802" v="727" actId="478"/>
          <ac:spMkLst>
            <pc:docMk/>
            <pc:sldMk cId="652891933" sldId="439"/>
            <ac:spMk id="7" creationId="{5C64FF7F-C8C5-FC91-FEC4-30B73CFCCCBB}"/>
          </ac:spMkLst>
        </pc:spChg>
        <pc:spChg chg="add del mod">
          <ac:chgData name="Suparna Biswas" userId="6400250136300666" providerId="LiveId" clId="{76A588F5-BF01-4670-8F5E-5A89CD424E6B}" dt="2024-02-24T17:49:30.802" v="727" actId="478"/>
          <ac:spMkLst>
            <pc:docMk/>
            <pc:sldMk cId="652891933" sldId="439"/>
            <ac:spMk id="9" creationId="{27785AA7-3DB3-8880-692A-8E1B6208B5B7}"/>
          </ac:spMkLst>
        </pc:spChg>
        <pc:spChg chg="add mod">
          <ac:chgData name="Suparna Biswas" userId="6400250136300666" providerId="LiveId" clId="{76A588F5-BF01-4670-8F5E-5A89CD424E6B}" dt="2024-02-24T17:49:14.184" v="726" actId="20577"/>
          <ac:spMkLst>
            <pc:docMk/>
            <pc:sldMk cId="652891933" sldId="439"/>
            <ac:spMk id="10" creationId="{9CC02D9C-CD4A-088A-2042-AF571593C808}"/>
          </ac:spMkLst>
        </pc:spChg>
        <pc:spChg chg="add del mod">
          <ac:chgData name="Suparna Biswas" userId="6400250136300666" providerId="LiveId" clId="{76A588F5-BF01-4670-8F5E-5A89CD424E6B}" dt="2024-02-24T17:49:30.802" v="727" actId="478"/>
          <ac:spMkLst>
            <pc:docMk/>
            <pc:sldMk cId="652891933" sldId="439"/>
            <ac:spMk id="11" creationId="{B942FC7B-41C3-F527-426B-D6C18E8F57A4}"/>
          </ac:spMkLst>
        </pc:spChg>
        <pc:spChg chg="add del mod">
          <ac:chgData name="Suparna Biswas" userId="6400250136300666" providerId="LiveId" clId="{76A588F5-BF01-4670-8F5E-5A89CD424E6B}" dt="2024-02-24T17:49:30.802" v="727" actId="478"/>
          <ac:spMkLst>
            <pc:docMk/>
            <pc:sldMk cId="652891933" sldId="439"/>
            <ac:spMk id="12" creationId="{26CD3C75-2004-EF7B-8296-D0DD541DAC80}"/>
          </ac:spMkLst>
        </pc:spChg>
        <pc:spChg chg="add mod">
          <ac:chgData name="Suparna Biswas" userId="6400250136300666" providerId="LiveId" clId="{76A588F5-BF01-4670-8F5E-5A89CD424E6B}" dt="2024-02-24T17:49:48.969" v="729" actId="571"/>
          <ac:spMkLst>
            <pc:docMk/>
            <pc:sldMk cId="652891933" sldId="439"/>
            <ac:spMk id="13" creationId="{70D8A624-FBF8-DC6E-D4A8-7ABB3DEBF9D6}"/>
          </ac:spMkLst>
        </pc:spChg>
        <pc:spChg chg="add mod">
          <ac:chgData name="Suparna Biswas" userId="6400250136300666" providerId="LiveId" clId="{76A588F5-BF01-4670-8F5E-5A89CD424E6B}" dt="2024-02-24T17:49:56.562" v="733" actId="571"/>
          <ac:spMkLst>
            <pc:docMk/>
            <pc:sldMk cId="652891933" sldId="439"/>
            <ac:spMk id="14" creationId="{5D2341D6-CF02-1146-936C-E223C7092C77}"/>
          </ac:spMkLst>
        </pc:spChg>
        <pc:spChg chg="add mod">
          <ac:chgData name="Suparna Biswas" userId="6400250136300666" providerId="LiveId" clId="{76A588F5-BF01-4670-8F5E-5A89CD424E6B}" dt="2024-02-24T17:49:56.562" v="733" actId="571"/>
          <ac:spMkLst>
            <pc:docMk/>
            <pc:sldMk cId="652891933" sldId="439"/>
            <ac:spMk id="15" creationId="{5BE20AF0-4498-EACD-F3E5-7723FFDD388F}"/>
          </ac:spMkLst>
        </pc:spChg>
        <pc:spChg chg="add mod">
          <ac:chgData name="Suparna Biswas" userId="6400250136300666" providerId="LiveId" clId="{76A588F5-BF01-4670-8F5E-5A89CD424E6B}" dt="2024-02-24T17:50:14.849" v="736" actId="20577"/>
          <ac:spMkLst>
            <pc:docMk/>
            <pc:sldMk cId="652891933" sldId="439"/>
            <ac:spMk id="16" creationId="{19EA148E-F462-5B92-C63D-BD17194F4049}"/>
          </ac:spMkLst>
        </pc:spChg>
        <pc:spChg chg="add mod">
          <ac:chgData name="Suparna Biswas" userId="6400250136300666" providerId="LiveId" clId="{76A588F5-BF01-4670-8F5E-5A89CD424E6B}" dt="2024-02-24T17:51:55.249" v="743" actId="571"/>
          <ac:spMkLst>
            <pc:docMk/>
            <pc:sldMk cId="652891933" sldId="439"/>
            <ac:spMk id="17" creationId="{AA642665-F428-5A59-FDFE-BBC3A42A97E6}"/>
          </ac:spMkLst>
        </pc:spChg>
        <pc:spChg chg="add mod">
          <ac:chgData name="Suparna Biswas" userId="6400250136300666" providerId="LiveId" clId="{76A588F5-BF01-4670-8F5E-5A89CD424E6B}" dt="2024-02-24T17:52:26.712" v="747" actId="20577"/>
          <ac:spMkLst>
            <pc:docMk/>
            <pc:sldMk cId="652891933" sldId="439"/>
            <ac:spMk id="18" creationId="{2FD339FE-1D6D-AC0E-4728-2E9732799FF9}"/>
          </ac:spMkLst>
        </pc:spChg>
        <pc:spChg chg="add mod">
          <ac:chgData name="Suparna Biswas" userId="6400250136300666" providerId="LiveId" clId="{76A588F5-BF01-4670-8F5E-5A89CD424E6B}" dt="2024-02-24T17:52:30.122" v="749" actId="20577"/>
          <ac:spMkLst>
            <pc:docMk/>
            <pc:sldMk cId="652891933" sldId="439"/>
            <ac:spMk id="19" creationId="{6669A233-B363-C40A-9182-6B2B3AC26F52}"/>
          </ac:spMkLst>
        </pc:spChg>
      </pc:sldChg>
      <pc:sldChg chg="add del">
        <pc:chgData name="Suparna Biswas" userId="6400250136300666" providerId="LiveId" clId="{76A588F5-BF01-4670-8F5E-5A89CD424E6B}" dt="2024-02-24T17:39:50.164" v="633" actId="47"/>
        <pc:sldMkLst>
          <pc:docMk/>
          <pc:sldMk cId="870232141" sldId="439"/>
        </pc:sldMkLst>
      </pc:sldChg>
      <pc:sldChg chg="addSp modSp add del mod">
        <pc:chgData name="Suparna Biswas" userId="6400250136300666" providerId="LiveId" clId="{76A588F5-BF01-4670-8F5E-5A89CD424E6B}" dt="2024-02-24T19:45:35.622" v="1668" actId="47"/>
        <pc:sldMkLst>
          <pc:docMk/>
          <pc:sldMk cId="1704890263" sldId="439"/>
        </pc:sldMkLst>
        <pc:spChg chg="mod">
          <ac:chgData name="Suparna Biswas" userId="6400250136300666" providerId="LiveId" clId="{76A588F5-BF01-4670-8F5E-5A89CD424E6B}" dt="2024-02-24T19:32:35.075" v="1581" actId="20577"/>
          <ac:spMkLst>
            <pc:docMk/>
            <pc:sldMk cId="1704890263" sldId="439"/>
            <ac:spMk id="51" creationId="{39EDA99B-F011-AB6C-4FA2-747FDC1DE80E}"/>
          </ac:spMkLst>
        </pc:spChg>
        <pc:spChg chg="mod">
          <ac:chgData name="Suparna Biswas" userId="6400250136300666" providerId="LiveId" clId="{76A588F5-BF01-4670-8F5E-5A89CD424E6B}" dt="2024-02-24T19:32:26.173" v="1578" actId="571"/>
          <ac:spMkLst>
            <pc:docMk/>
            <pc:sldMk cId="1704890263" sldId="439"/>
            <ac:spMk id="52" creationId="{89190544-FC2E-2778-AD20-F70B8AA1B0D3}"/>
          </ac:spMkLst>
        </pc:spChg>
        <pc:grpChg chg="mod">
          <ac:chgData name="Suparna Biswas" userId="6400250136300666" providerId="LiveId" clId="{76A588F5-BF01-4670-8F5E-5A89CD424E6B}" dt="2024-02-24T19:32:26.173" v="1578" actId="571"/>
          <ac:grpSpMkLst>
            <pc:docMk/>
            <pc:sldMk cId="1704890263" sldId="439"/>
            <ac:grpSpMk id="49" creationId="{2129DA6A-D867-F26F-39CD-2A21061935D9}"/>
          </ac:grpSpMkLst>
        </pc:grpChg>
        <pc:grpChg chg="mod">
          <ac:chgData name="Suparna Biswas" userId="6400250136300666" providerId="LiveId" clId="{76A588F5-BF01-4670-8F5E-5A89CD424E6B}" dt="2024-02-24T19:32:26.173" v="1578" actId="571"/>
          <ac:grpSpMkLst>
            <pc:docMk/>
            <pc:sldMk cId="1704890263" sldId="439"/>
            <ac:grpSpMk id="50" creationId="{9DFBECC5-BE7C-2DDD-54C9-A9DCC7E3AE55}"/>
          </ac:grpSpMkLst>
        </pc:grpChg>
        <pc:grpChg chg="mod">
          <ac:chgData name="Suparna Biswas" userId="6400250136300666" providerId="LiveId" clId="{76A588F5-BF01-4670-8F5E-5A89CD424E6B}" dt="2024-02-24T19:31:32.792" v="1571" actId="1076"/>
          <ac:grpSpMkLst>
            <pc:docMk/>
            <pc:sldMk cId="1704890263" sldId="439"/>
            <ac:grpSpMk id="54" creationId="{F7850D9D-68CF-B797-B8A9-AED694C018DE}"/>
          </ac:grpSpMkLst>
        </pc:grpChg>
        <pc:grpChg chg="mod">
          <ac:chgData name="Suparna Biswas" userId="6400250136300666" providerId="LiveId" clId="{76A588F5-BF01-4670-8F5E-5A89CD424E6B}" dt="2024-02-24T19:31:17.199" v="1570" actId="1076"/>
          <ac:grpSpMkLst>
            <pc:docMk/>
            <pc:sldMk cId="1704890263" sldId="439"/>
            <ac:grpSpMk id="59" creationId="{DE5021C7-77A8-857C-F79B-00292C504AF6}"/>
          </ac:grpSpMkLst>
        </pc:grpChg>
        <pc:picChg chg="add mod">
          <ac:chgData name="Suparna Biswas" userId="6400250136300666" providerId="LiveId" clId="{76A588F5-BF01-4670-8F5E-5A89CD424E6B}" dt="2024-02-24T19:32:26.173" v="1578" actId="571"/>
          <ac:picMkLst>
            <pc:docMk/>
            <pc:sldMk cId="1704890263" sldId="439"/>
            <ac:picMk id="4" creationId="{3184218D-9E6D-1A60-005D-16533A68EA79}"/>
          </ac:picMkLst>
        </pc:picChg>
        <pc:picChg chg="mod">
          <ac:chgData name="Suparna Biswas" userId="6400250136300666" providerId="LiveId" clId="{76A588F5-BF01-4670-8F5E-5A89CD424E6B}" dt="2024-02-24T19:32:41.816" v="1582" actId="1076"/>
          <ac:picMkLst>
            <pc:docMk/>
            <pc:sldMk cId="1704890263" sldId="439"/>
            <ac:picMk id="53" creationId="{90F06F30-0D31-C455-27DE-ED0D6980BC87}"/>
          </ac:picMkLst>
        </pc:picChg>
      </pc:sldChg>
      <pc:sldChg chg="add del">
        <pc:chgData name="Suparna Biswas" userId="6400250136300666" providerId="LiveId" clId="{76A588F5-BF01-4670-8F5E-5A89CD424E6B}" dt="2024-02-24T17:39:50.164" v="633" actId="47"/>
        <pc:sldMkLst>
          <pc:docMk/>
          <pc:sldMk cId="1805552315" sldId="440"/>
        </pc:sldMkLst>
      </pc:sldChg>
      <pc:sldChg chg="addSp delSp modSp add mod modTransition modAnim">
        <pc:chgData name="Suparna Biswas" userId="6400250136300666" providerId="LiveId" clId="{76A588F5-BF01-4670-8F5E-5A89CD424E6B}" dt="2024-02-28T16:54:43.195" v="2819"/>
        <pc:sldMkLst>
          <pc:docMk/>
          <pc:sldMk cId="2143457827" sldId="440"/>
        </pc:sldMkLst>
        <pc:spChg chg="del">
          <ac:chgData name="Suparna Biswas" userId="6400250136300666" providerId="LiveId" clId="{76A588F5-BF01-4670-8F5E-5A89CD424E6B}" dt="2024-02-24T20:38:46.408" v="2158" actId="478"/>
          <ac:spMkLst>
            <pc:docMk/>
            <pc:sldMk cId="2143457827" sldId="440"/>
            <ac:spMk id="2" creationId="{36474FF6-3AE6-037F-9F2B-8DD342ED4063}"/>
          </ac:spMkLst>
        </pc:spChg>
        <pc:spChg chg="add del mod">
          <ac:chgData name="Suparna Biswas" userId="6400250136300666" providerId="LiveId" clId="{76A588F5-BF01-4670-8F5E-5A89CD424E6B}" dt="2024-02-25T11:03:27.026" v="2755" actId="478"/>
          <ac:spMkLst>
            <pc:docMk/>
            <pc:sldMk cId="2143457827" sldId="440"/>
            <ac:spMk id="2" creationId="{DA6A183F-4915-25FC-95D9-378B1C32E87F}"/>
          </ac:spMkLst>
        </pc:spChg>
        <pc:spChg chg="mod">
          <ac:chgData name="Suparna Biswas" userId="6400250136300666" providerId="LiveId" clId="{76A588F5-BF01-4670-8F5E-5A89CD424E6B}" dt="2024-02-25T11:04:10.698" v="2759" actId="1076"/>
          <ac:spMkLst>
            <pc:docMk/>
            <pc:sldMk cId="2143457827" sldId="440"/>
            <ac:spMk id="3" creationId="{11FD0498-CA22-8832-FD49-F6E51923DD82}"/>
          </ac:spMkLst>
        </pc:spChg>
        <pc:spChg chg="add mod">
          <ac:chgData name="Suparna Biswas" userId="6400250136300666" providerId="LiveId" clId="{76A588F5-BF01-4670-8F5E-5A89CD424E6B}" dt="2024-02-24T19:38:49.100" v="1615"/>
          <ac:spMkLst>
            <pc:docMk/>
            <pc:sldMk cId="2143457827" sldId="440"/>
            <ac:spMk id="4" creationId="{D3987041-7DF5-4AA0-44EE-286ED1C5987E}"/>
          </ac:spMkLst>
        </pc:spChg>
        <pc:spChg chg="add del mod">
          <ac:chgData name="Suparna Biswas" userId="6400250136300666" providerId="LiveId" clId="{76A588F5-BF01-4670-8F5E-5A89CD424E6B}" dt="2024-02-25T11:02:34.846" v="2745" actId="478"/>
          <ac:spMkLst>
            <pc:docMk/>
            <pc:sldMk cId="2143457827" sldId="440"/>
            <ac:spMk id="5" creationId="{806F9722-AC9A-F0CD-DF67-53F4059D7075}"/>
          </ac:spMkLst>
        </pc:spChg>
        <pc:spChg chg="mod">
          <ac:chgData name="Suparna Biswas" userId="6400250136300666" providerId="LiveId" clId="{76A588F5-BF01-4670-8F5E-5A89CD424E6B}" dt="2024-02-24T19:38:22.865" v="1610" actId="12788"/>
          <ac:spMkLst>
            <pc:docMk/>
            <pc:sldMk cId="2143457827" sldId="440"/>
            <ac:spMk id="51" creationId="{EE688E05-D869-6AAF-87D0-22965583704A}"/>
          </ac:spMkLst>
        </pc:spChg>
        <pc:spChg chg="mod">
          <ac:chgData name="Suparna Biswas" userId="6400250136300666" providerId="LiveId" clId="{76A588F5-BF01-4670-8F5E-5A89CD424E6B}" dt="2024-02-24T19:45:00.646" v="1667" actId="14100"/>
          <ac:spMkLst>
            <pc:docMk/>
            <pc:sldMk cId="2143457827" sldId="440"/>
            <ac:spMk id="52" creationId="{C9DD2E33-D818-6A8E-17EF-3A4812417A59}"/>
          </ac:spMkLst>
        </pc:spChg>
        <pc:spChg chg="mod">
          <ac:chgData name="Suparna Biswas" userId="6400250136300666" providerId="LiveId" clId="{76A588F5-BF01-4670-8F5E-5A89CD424E6B}" dt="2024-02-24T19:35:29.367" v="1589" actId="1076"/>
          <ac:spMkLst>
            <pc:docMk/>
            <pc:sldMk cId="2143457827" sldId="440"/>
            <ac:spMk id="56" creationId="{0D3ECC84-1B46-5BFB-25D0-9CFF1C4C56C6}"/>
          </ac:spMkLst>
        </pc:spChg>
        <pc:spChg chg="mod">
          <ac:chgData name="Suparna Biswas" userId="6400250136300666" providerId="LiveId" clId="{76A588F5-BF01-4670-8F5E-5A89CD424E6B}" dt="2024-02-24T19:35:29.367" v="1589" actId="1076"/>
          <ac:spMkLst>
            <pc:docMk/>
            <pc:sldMk cId="2143457827" sldId="440"/>
            <ac:spMk id="57" creationId="{6F3F509B-13AF-C799-E6F0-D19748D7AEB4}"/>
          </ac:spMkLst>
        </pc:spChg>
        <pc:spChg chg="mod">
          <ac:chgData name="Suparna Biswas" userId="6400250136300666" providerId="LiveId" clId="{76A588F5-BF01-4670-8F5E-5A89CD424E6B}" dt="2024-02-24T19:35:21.807" v="1588" actId="1076"/>
          <ac:spMkLst>
            <pc:docMk/>
            <pc:sldMk cId="2143457827" sldId="440"/>
            <ac:spMk id="61" creationId="{1AD573DF-B093-B0BD-D4B5-2255D1DE96F7}"/>
          </ac:spMkLst>
        </pc:spChg>
        <pc:spChg chg="mod">
          <ac:chgData name="Suparna Biswas" userId="6400250136300666" providerId="LiveId" clId="{76A588F5-BF01-4670-8F5E-5A89CD424E6B}" dt="2024-02-24T19:35:21.807" v="1588" actId="1076"/>
          <ac:spMkLst>
            <pc:docMk/>
            <pc:sldMk cId="2143457827" sldId="440"/>
            <ac:spMk id="62" creationId="{B2B78494-F89E-5C15-C864-647372824410}"/>
          </ac:spMkLst>
        </pc:spChg>
        <pc:picChg chg="mod">
          <ac:chgData name="Suparna Biswas" userId="6400250136300666" providerId="LiveId" clId="{76A588F5-BF01-4670-8F5E-5A89CD424E6B}" dt="2024-02-24T19:38:38.513" v="1614" actId="1076"/>
          <ac:picMkLst>
            <pc:docMk/>
            <pc:sldMk cId="2143457827" sldId="440"/>
            <ac:picMk id="53" creationId="{D42BD494-7A32-139C-991E-5467AADB21EC}"/>
          </ac:picMkLst>
        </pc:picChg>
        <pc:picChg chg="mod">
          <ac:chgData name="Suparna Biswas" userId="6400250136300666" providerId="LiveId" clId="{76A588F5-BF01-4670-8F5E-5A89CD424E6B}" dt="2024-02-24T19:35:29.367" v="1589" actId="1076"/>
          <ac:picMkLst>
            <pc:docMk/>
            <pc:sldMk cId="2143457827" sldId="440"/>
            <ac:picMk id="58" creationId="{70AAA15C-11FE-21BA-10DD-1B5E66EACD04}"/>
          </ac:picMkLst>
        </pc:picChg>
        <pc:picChg chg="mod">
          <ac:chgData name="Suparna Biswas" userId="6400250136300666" providerId="LiveId" clId="{76A588F5-BF01-4670-8F5E-5A89CD424E6B}" dt="2024-02-24T19:35:21.807" v="1588" actId="1076"/>
          <ac:picMkLst>
            <pc:docMk/>
            <pc:sldMk cId="2143457827" sldId="440"/>
            <ac:picMk id="63" creationId="{03C268EA-9DC1-33ED-4F06-25D00360465E}"/>
          </ac:picMkLst>
        </pc:picChg>
      </pc:sldChg>
      <pc:sldChg chg="addSp delSp modSp add del mod modTransition">
        <pc:chgData name="Suparna Biswas" userId="6400250136300666" providerId="LiveId" clId="{76A588F5-BF01-4670-8F5E-5A89CD424E6B}" dt="2024-02-24T17:55:35.516" v="770" actId="47"/>
        <pc:sldMkLst>
          <pc:docMk/>
          <pc:sldMk cId="4044712008" sldId="440"/>
        </pc:sldMkLst>
        <pc:spChg chg="add del mod">
          <ac:chgData name="Suparna Biswas" userId="6400250136300666" providerId="LiveId" clId="{76A588F5-BF01-4670-8F5E-5A89CD424E6B}" dt="2024-02-24T17:50:39.213" v="741" actId="478"/>
          <ac:spMkLst>
            <pc:docMk/>
            <pc:sldMk cId="4044712008" sldId="440"/>
            <ac:spMk id="5" creationId="{ECC8E436-B91B-D9DB-57BF-54951A7CEDED}"/>
          </ac:spMkLst>
        </pc:spChg>
        <pc:spChg chg="add del mod">
          <ac:chgData name="Suparna Biswas" userId="6400250136300666" providerId="LiveId" clId="{76A588F5-BF01-4670-8F5E-5A89CD424E6B}" dt="2024-02-24T17:50:39.213" v="741" actId="478"/>
          <ac:spMkLst>
            <pc:docMk/>
            <pc:sldMk cId="4044712008" sldId="440"/>
            <ac:spMk id="7" creationId="{2896A8DD-B6F6-498C-DB4D-CD7AE9C5AEAB}"/>
          </ac:spMkLst>
        </pc:spChg>
        <pc:spChg chg="mod">
          <ac:chgData name="Suparna Biswas" userId="6400250136300666" providerId="LiveId" clId="{76A588F5-BF01-4670-8F5E-5A89CD424E6B}" dt="2024-02-24T17:50:25.358" v="737" actId="113"/>
          <ac:spMkLst>
            <pc:docMk/>
            <pc:sldMk cId="4044712008" sldId="440"/>
            <ac:spMk id="8" creationId="{A79479A5-51B4-E5AB-FD5A-66D748FA81DB}"/>
          </ac:spMkLst>
        </pc:spChg>
        <pc:spChg chg="add del mod">
          <ac:chgData name="Suparna Biswas" userId="6400250136300666" providerId="LiveId" clId="{76A588F5-BF01-4670-8F5E-5A89CD424E6B}" dt="2024-02-24T17:50:39.213" v="741" actId="478"/>
          <ac:spMkLst>
            <pc:docMk/>
            <pc:sldMk cId="4044712008" sldId="440"/>
            <ac:spMk id="9" creationId="{0FEF32E0-7D9E-7BAC-4BD1-82DB08F7EDDE}"/>
          </ac:spMkLst>
        </pc:spChg>
        <pc:spChg chg="add del mod">
          <ac:chgData name="Suparna Biswas" userId="6400250136300666" providerId="LiveId" clId="{76A588F5-BF01-4670-8F5E-5A89CD424E6B}" dt="2024-02-24T17:50:39.213" v="741" actId="478"/>
          <ac:spMkLst>
            <pc:docMk/>
            <pc:sldMk cId="4044712008" sldId="440"/>
            <ac:spMk id="10" creationId="{78DA0D9B-D281-AC3F-2B10-F135FB950796}"/>
          </ac:spMkLst>
        </pc:spChg>
        <pc:spChg chg="add del mod">
          <ac:chgData name="Suparna Biswas" userId="6400250136300666" providerId="LiveId" clId="{76A588F5-BF01-4670-8F5E-5A89CD424E6B}" dt="2024-02-24T17:50:39.213" v="741" actId="478"/>
          <ac:spMkLst>
            <pc:docMk/>
            <pc:sldMk cId="4044712008" sldId="440"/>
            <ac:spMk id="11" creationId="{34F6B8C1-CE31-1F15-F007-E2F3C7068AFA}"/>
          </ac:spMkLst>
        </pc:spChg>
        <pc:spChg chg="add del mod">
          <ac:chgData name="Suparna Biswas" userId="6400250136300666" providerId="LiveId" clId="{76A588F5-BF01-4670-8F5E-5A89CD424E6B}" dt="2024-02-24T17:50:39.213" v="741" actId="478"/>
          <ac:spMkLst>
            <pc:docMk/>
            <pc:sldMk cId="4044712008" sldId="440"/>
            <ac:spMk id="12" creationId="{F3E8E18F-83D2-081E-9AA5-F3BC3E3027FB}"/>
          </ac:spMkLst>
        </pc:spChg>
        <pc:spChg chg="add mod">
          <ac:chgData name="Suparna Biswas" userId="6400250136300666" providerId="LiveId" clId="{76A588F5-BF01-4670-8F5E-5A89CD424E6B}" dt="2024-02-24T17:50:30.928" v="740" actId="20577"/>
          <ac:spMkLst>
            <pc:docMk/>
            <pc:sldMk cId="4044712008" sldId="440"/>
            <ac:spMk id="13" creationId="{DE8FFB6C-8D62-EC6C-7C23-ACC45CB51732}"/>
          </ac:spMkLst>
        </pc:spChg>
        <pc:spChg chg="add mod">
          <ac:chgData name="Suparna Biswas" userId="6400250136300666" providerId="LiveId" clId="{76A588F5-BF01-4670-8F5E-5A89CD424E6B}" dt="2024-02-24T17:52:42.003" v="750" actId="571"/>
          <ac:spMkLst>
            <pc:docMk/>
            <pc:sldMk cId="4044712008" sldId="440"/>
            <ac:spMk id="14" creationId="{7AF2A8C7-C611-918A-CD66-B23ACDC07E33}"/>
          </ac:spMkLst>
        </pc:spChg>
        <pc:spChg chg="add mod">
          <ac:chgData name="Suparna Biswas" userId="6400250136300666" providerId="LiveId" clId="{76A588F5-BF01-4670-8F5E-5A89CD424E6B}" dt="2024-02-24T17:52:44.963" v="751" actId="571"/>
          <ac:spMkLst>
            <pc:docMk/>
            <pc:sldMk cId="4044712008" sldId="440"/>
            <ac:spMk id="15" creationId="{69F2D179-2F97-269A-E8C8-2F4E489012DD}"/>
          </ac:spMkLst>
        </pc:spChg>
        <pc:spChg chg="add mod">
          <ac:chgData name="Suparna Biswas" userId="6400250136300666" providerId="LiveId" clId="{76A588F5-BF01-4670-8F5E-5A89CD424E6B}" dt="2024-02-24T17:53:16.206" v="756" actId="20577"/>
          <ac:spMkLst>
            <pc:docMk/>
            <pc:sldMk cId="4044712008" sldId="440"/>
            <ac:spMk id="16" creationId="{979CEDD7-4646-2849-22AC-21DD464B89BD}"/>
          </ac:spMkLst>
        </pc:spChg>
        <pc:spChg chg="add mod">
          <ac:chgData name="Suparna Biswas" userId="6400250136300666" providerId="LiveId" clId="{76A588F5-BF01-4670-8F5E-5A89CD424E6B}" dt="2024-02-24T17:53:19.298" v="758" actId="20577"/>
          <ac:spMkLst>
            <pc:docMk/>
            <pc:sldMk cId="4044712008" sldId="440"/>
            <ac:spMk id="17" creationId="{F6E7766C-6D27-6530-4F74-E98C70C77BE9}"/>
          </ac:spMkLst>
        </pc:spChg>
        <pc:spChg chg="add mod">
          <ac:chgData name="Suparna Biswas" userId="6400250136300666" providerId="LiveId" clId="{76A588F5-BF01-4670-8F5E-5A89CD424E6B}" dt="2024-02-24T17:53:21.850" v="760" actId="20577"/>
          <ac:spMkLst>
            <pc:docMk/>
            <pc:sldMk cId="4044712008" sldId="440"/>
            <ac:spMk id="18" creationId="{5E82A821-17C6-F70F-C8EA-A1E6D197A0C4}"/>
          </ac:spMkLst>
        </pc:spChg>
      </pc:sldChg>
      <pc:sldChg chg="add del">
        <pc:chgData name="Suparna Biswas" userId="6400250136300666" providerId="LiveId" clId="{76A588F5-BF01-4670-8F5E-5A89CD424E6B}" dt="2024-02-24T17:39:37.184" v="632" actId="2890"/>
        <pc:sldMkLst>
          <pc:docMk/>
          <pc:sldMk cId="975276139" sldId="441"/>
        </pc:sldMkLst>
      </pc:sldChg>
      <pc:sldChg chg="addSp delSp modSp add mod ord modTransition modAnim">
        <pc:chgData name="Suparna Biswas" userId="6400250136300666" providerId="LiveId" clId="{76A588F5-BF01-4670-8F5E-5A89CD424E6B}" dt="2024-02-28T16:54:43.195" v="2819"/>
        <pc:sldMkLst>
          <pc:docMk/>
          <pc:sldMk cId="1073140246" sldId="441"/>
        </pc:sldMkLst>
        <pc:spChg chg="add del mod">
          <ac:chgData name="Suparna Biswas" userId="6400250136300666" providerId="LiveId" clId="{76A588F5-BF01-4670-8F5E-5A89CD424E6B}" dt="2024-02-25T11:03:23.786" v="2754" actId="478"/>
          <ac:spMkLst>
            <pc:docMk/>
            <pc:sldMk cId="1073140246" sldId="441"/>
            <ac:spMk id="2" creationId="{AA2C7369-4380-7FC6-73C2-EDFCEA52B157}"/>
          </ac:spMkLst>
        </pc:spChg>
        <pc:spChg chg="add del">
          <ac:chgData name="Suparna Biswas" userId="6400250136300666" providerId="LiveId" clId="{76A588F5-BF01-4670-8F5E-5A89CD424E6B}" dt="2024-02-24T20:38:41.450" v="2156" actId="478"/>
          <ac:spMkLst>
            <pc:docMk/>
            <pc:sldMk cId="1073140246" sldId="441"/>
            <ac:spMk id="2" creationId="{F63620F7-FC4F-363B-8DDE-A18276808551}"/>
          </ac:spMkLst>
        </pc:spChg>
        <pc:spChg chg="add mod">
          <ac:chgData name="Suparna Biswas" userId="6400250136300666" providerId="LiveId" clId="{76A588F5-BF01-4670-8F5E-5A89CD424E6B}" dt="2024-02-24T20:35:02.807" v="2108"/>
          <ac:spMkLst>
            <pc:docMk/>
            <pc:sldMk cId="1073140246" sldId="441"/>
            <ac:spMk id="4" creationId="{FDACD6D2-D90B-FD87-9F14-3D37F13F2E82}"/>
          </ac:spMkLst>
        </pc:spChg>
        <pc:spChg chg="add del mod">
          <ac:chgData name="Suparna Biswas" userId="6400250136300666" providerId="LiveId" clId="{76A588F5-BF01-4670-8F5E-5A89CD424E6B}" dt="2024-02-25T11:02:28.594" v="2743" actId="478"/>
          <ac:spMkLst>
            <pc:docMk/>
            <pc:sldMk cId="1073140246" sldId="441"/>
            <ac:spMk id="5" creationId="{7BAB327E-8A9B-BC53-D648-8407C9032429}"/>
          </ac:spMkLst>
        </pc:spChg>
      </pc:sldChg>
      <pc:sldChg chg="addSp delSp modSp add del mod modTransition">
        <pc:chgData name="Suparna Biswas" userId="6400250136300666" providerId="LiveId" clId="{76A588F5-BF01-4670-8F5E-5A89CD424E6B}" dt="2024-02-24T17:55:45.375" v="772" actId="47"/>
        <pc:sldMkLst>
          <pc:docMk/>
          <pc:sldMk cId="2835133903" sldId="441"/>
        </pc:sldMkLst>
        <pc:spChg chg="add mod">
          <ac:chgData name="Suparna Biswas" userId="6400250136300666" providerId="LiveId" clId="{76A588F5-BF01-4670-8F5E-5A89CD424E6B}" dt="2024-02-24T17:53:53.720" v="762" actId="1076"/>
          <ac:spMkLst>
            <pc:docMk/>
            <pc:sldMk cId="2835133903" sldId="441"/>
            <ac:spMk id="5" creationId="{D0C1CB37-6DAC-9038-DF24-6EFA3A6628D5}"/>
          </ac:spMkLst>
        </pc:spChg>
        <pc:spChg chg="add mod">
          <ac:chgData name="Suparna Biswas" userId="6400250136300666" providerId="LiveId" clId="{76A588F5-BF01-4670-8F5E-5A89CD424E6B}" dt="2024-02-24T17:54:10.023" v="763" actId="1076"/>
          <ac:spMkLst>
            <pc:docMk/>
            <pc:sldMk cId="2835133903" sldId="441"/>
            <ac:spMk id="7" creationId="{06FC298A-57FF-C84C-1E51-A64D77F76193}"/>
          </ac:spMkLst>
        </pc:spChg>
        <pc:spChg chg="del">
          <ac:chgData name="Suparna Biswas" userId="6400250136300666" providerId="LiveId" clId="{76A588F5-BF01-4670-8F5E-5A89CD424E6B}" dt="2024-02-24T17:50:43.128" v="742" actId="478"/>
          <ac:spMkLst>
            <pc:docMk/>
            <pc:sldMk cId="2835133903" sldId="441"/>
            <ac:spMk id="8" creationId="{2BB82A6C-934A-864D-C742-AA170313B176}"/>
          </ac:spMkLst>
        </pc:spChg>
        <pc:spChg chg="add mod">
          <ac:chgData name="Suparna Biswas" userId="6400250136300666" providerId="LiveId" clId="{76A588F5-BF01-4670-8F5E-5A89CD424E6B}" dt="2024-02-24T17:54:10.023" v="763" actId="1076"/>
          <ac:spMkLst>
            <pc:docMk/>
            <pc:sldMk cId="2835133903" sldId="441"/>
            <ac:spMk id="9" creationId="{294D6C3F-9E5F-98AD-37D0-9FC0C1209B89}"/>
          </ac:spMkLst>
        </pc:spChg>
        <pc:spChg chg="add mod">
          <ac:chgData name="Suparna Biswas" userId="6400250136300666" providerId="LiveId" clId="{76A588F5-BF01-4670-8F5E-5A89CD424E6B}" dt="2024-02-24T17:53:53.720" v="762" actId="1076"/>
          <ac:spMkLst>
            <pc:docMk/>
            <pc:sldMk cId="2835133903" sldId="441"/>
            <ac:spMk id="10" creationId="{D392C9F1-536E-B3FA-DB15-74C565891B72}"/>
          </ac:spMkLst>
        </pc:spChg>
        <pc:spChg chg="add mod">
          <ac:chgData name="Suparna Biswas" userId="6400250136300666" providerId="LiveId" clId="{76A588F5-BF01-4670-8F5E-5A89CD424E6B}" dt="2024-02-24T17:54:10.023" v="763" actId="1076"/>
          <ac:spMkLst>
            <pc:docMk/>
            <pc:sldMk cId="2835133903" sldId="441"/>
            <ac:spMk id="11" creationId="{A74E9DFD-34AB-A615-304B-BA1D95DA5D81}"/>
          </ac:spMkLst>
        </pc:spChg>
        <pc:spChg chg="add mod">
          <ac:chgData name="Suparna Biswas" userId="6400250136300666" providerId="LiveId" clId="{76A588F5-BF01-4670-8F5E-5A89CD424E6B}" dt="2024-02-24T17:54:10.023" v="763" actId="1076"/>
          <ac:spMkLst>
            <pc:docMk/>
            <pc:sldMk cId="2835133903" sldId="441"/>
            <ac:spMk id="12" creationId="{D0D4B8CB-EFD7-A5AF-5FA7-B6FADB9A4A23}"/>
          </ac:spMkLst>
        </pc:spChg>
        <pc:spChg chg="add mod">
          <ac:chgData name="Suparna Biswas" userId="6400250136300666" providerId="LiveId" clId="{76A588F5-BF01-4670-8F5E-5A89CD424E6B}" dt="2024-02-24T17:54:21.287" v="766" actId="20577"/>
          <ac:spMkLst>
            <pc:docMk/>
            <pc:sldMk cId="2835133903" sldId="441"/>
            <ac:spMk id="13" creationId="{3CA1AFB7-906C-C3FE-3077-CD22C0BBE3A8}"/>
          </ac:spMkLst>
        </pc:spChg>
      </pc:sldChg>
      <pc:sldChg chg="addSp modSp add del mod">
        <pc:chgData name="Suparna Biswas" userId="6400250136300666" providerId="LiveId" clId="{76A588F5-BF01-4670-8F5E-5A89CD424E6B}" dt="2024-02-24T18:29:30.667" v="934" actId="47"/>
        <pc:sldMkLst>
          <pc:docMk/>
          <pc:sldMk cId="2300710217" sldId="442"/>
        </pc:sldMkLst>
        <pc:spChg chg="mod">
          <ac:chgData name="Suparna Biswas" userId="6400250136300666" providerId="LiveId" clId="{76A588F5-BF01-4670-8F5E-5A89CD424E6B}" dt="2024-02-24T18:19:00.875" v="861" actId="1076"/>
          <ac:spMkLst>
            <pc:docMk/>
            <pc:sldMk cId="2300710217" sldId="442"/>
            <ac:spMk id="2" creationId="{C2E2918F-0068-7C77-30A8-91DFC94B6EF0}"/>
          </ac:spMkLst>
        </pc:spChg>
        <pc:spChg chg="add mod">
          <ac:chgData name="Suparna Biswas" userId="6400250136300666" providerId="LiveId" clId="{76A588F5-BF01-4670-8F5E-5A89CD424E6B}" dt="2024-02-24T17:46:51.774" v="699" actId="571"/>
          <ac:spMkLst>
            <pc:docMk/>
            <pc:sldMk cId="2300710217" sldId="442"/>
            <ac:spMk id="4" creationId="{61E3605A-28A3-A0F7-B5EE-59859D55BBE8}"/>
          </ac:spMkLst>
        </pc:spChg>
        <pc:spChg chg="add mod">
          <ac:chgData name="Suparna Biswas" userId="6400250136300666" providerId="LiveId" clId="{76A588F5-BF01-4670-8F5E-5A89CD424E6B}" dt="2024-02-24T17:46:56.727" v="700" actId="571"/>
          <ac:spMkLst>
            <pc:docMk/>
            <pc:sldMk cId="2300710217" sldId="442"/>
            <ac:spMk id="10" creationId="{7C8C8506-C60C-2B79-067F-6D29E22184D1}"/>
          </ac:spMkLst>
        </pc:spChg>
        <pc:spChg chg="add mod">
          <ac:chgData name="Suparna Biswas" userId="6400250136300666" providerId="LiveId" clId="{76A588F5-BF01-4670-8F5E-5A89CD424E6B}" dt="2024-02-24T17:46:59.755" v="701" actId="571"/>
          <ac:spMkLst>
            <pc:docMk/>
            <pc:sldMk cId="2300710217" sldId="442"/>
            <ac:spMk id="11" creationId="{D0C0DC8C-3E6E-E9DC-4DDB-E518EC426C7F}"/>
          </ac:spMkLst>
        </pc:spChg>
        <pc:spChg chg="add mod">
          <ac:chgData name="Suparna Biswas" userId="6400250136300666" providerId="LiveId" clId="{76A588F5-BF01-4670-8F5E-5A89CD424E6B}" dt="2024-02-24T17:47:47.123" v="706" actId="20577"/>
          <ac:spMkLst>
            <pc:docMk/>
            <pc:sldMk cId="2300710217" sldId="442"/>
            <ac:spMk id="12" creationId="{6694DB18-9263-7F67-3387-86F945D1A561}"/>
          </ac:spMkLst>
        </pc:spChg>
        <pc:spChg chg="add mod">
          <ac:chgData name="Suparna Biswas" userId="6400250136300666" providerId="LiveId" clId="{76A588F5-BF01-4670-8F5E-5A89CD424E6B}" dt="2024-02-24T17:47:52.389" v="708" actId="20577"/>
          <ac:spMkLst>
            <pc:docMk/>
            <pc:sldMk cId="2300710217" sldId="442"/>
            <ac:spMk id="13" creationId="{DD0322A8-2F6A-DCC7-48E7-40D9DD11F8EA}"/>
          </ac:spMkLst>
        </pc:spChg>
        <pc:spChg chg="add mod">
          <ac:chgData name="Suparna Biswas" userId="6400250136300666" providerId="LiveId" clId="{76A588F5-BF01-4670-8F5E-5A89CD424E6B}" dt="2024-02-24T17:47:55.300" v="710" actId="20577"/>
          <ac:spMkLst>
            <pc:docMk/>
            <pc:sldMk cId="2300710217" sldId="442"/>
            <ac:spMk id="14" creationId="{22DD8117-62A5-BFF7-380A-9494819D9B8D}"/>
          </ac:spMkLst>
        </pc:spChg>
      </pc:sldChg>
      <pc:sldChg chg="addSp delSp modSp add mod modTransition delAnim modAnim">
        <pc:chgData name="Suparna Biswas" userId="6400250136300666" providerId="LiveId" clId="{76A588F5-BF01-4670-8F5E-5A89CD424E6B}" dt="2024-02-28T16:54:43.195" v="2819"/>
        <pc:sldMkLst>
          <pc:docMk/>
          <pc:sldMk cId="4144132742" sldId="442"/>
        </pc:sldMkLst>
        <pc:spChg chg="del">
          <ac:chgData name="Suparna Biswas" userId="6400250136300666" providerId="LiveId" clId="{76A588F5-BF01-4670-8F5E-5A89CD424E6B}" dt="2024-02-24T20:39:41.520" v="2163" actId="478"/>
          <ac:spMkLst>
            <pc:docMk/>
            <pc:sldMk cId="4144132742" sldId="442"/>
            <ac:spMk id="2" creationId="{4D224683-FC18-771B-A4E6-A12409E67184}"/>
          </ac:spMkLst>
        </pc:spChg>
        <pc:spChg chg="add del mod">
          <ac:chgData name="Suparna Biswas" userId="6400250136300666" providerId="LiveId" clId="{76A588F5-BF01-4670-8F5E-5A89CD424E6B}" dt="2024-02-25T11:03:30.201" v="2756" actId="478"/>
          <ac:spMkLst>
            <pc:docMk/>
            <pc:sldMk cId="4144132742" sldId="442"/>
            <ac:spMk id="2" creationId="{61DE50A3-832E-A610-FAD1-BD8680889B10}"/>
          </ac:spMkLst>
        </pc:spChg>
        <pc:spChg chg="mod">
          <ac:chgData name="Suparna Biswas" userId="6400250136300666" providerId="LiveId" clId="{76A588F5-BF01-4670-8F5E-5A89CD424E6B}" dt="2024-02-25T11:04:26.327" v="2760" actId="1076"/>
          <ac:spMkLst>
            <pc:docMk/>
            <pc:sldMk cId="4144132742" sldId="442"/>
            <ac:spMk id="3" creationId="{117AA4AE-D0DF-FC38-B999-519ACDDC9A65}"/>
          </ac:spMkLst>
        </pc:spChg>
        <pc:spChg chg="del">
          <ac:chgData name="Suparna Biswas" userId="6400250136300666" providerId="LiveId" clId="{76A588F5-BF01-4670-8F5E-5A89CD424E6B}" dt="2024-02-24T19:39:08.453" v="1617" actId="478"/>
          <ac:spMkLst>
            <pc:docMk/>
            <pc:sldMk cId="4144132742" sldId="442"/>
            <ac:spMk id="4" creationId="{DA256CE5-34CB-1A54-981A-88B2323EA2E2}"/>
          </ac:spMkLst>
        </pc:spChg>
        <pc:spChg chg="add mod">
          <ac:chgData name="Suparna Biswas" userId="6400250136300666" providerId="LiveId" clId="{76A588F5-BF01-4670-8F5E-5A89CD424E6B}" dt="2024-02-24T19:41:27.813" v="1635"/>
          <ac:spMkLst>
            <pc:docMk/>
            <pc:sldMk cId="4144132742" sldId="442"/>
            <ac:spMk id="5" creationId="{EDCC3CEA-2B8B-B3FB-0A78-723043E000DB}"/>
          </ac:spMkLst>
        </pc:spChg>
        <pc:spChg chg="add del mod">
          <ac:chgData name="Suparna Biswas" userId="6400250136300666" providerId="LiveId" clId="{76A588F5-BF01-4670-8F5E-5A89CD424E6B}" dt="2024-02-25T11:02:39.656" v="2747" actId="478"/>
          <ac:spMkLst>
            <pc:docMk/>
            <pc:sldMk cId="4144132742" sldId="442"/>
            <ac:spMk id="6" creationId="{5AF93BBC-9060-54DE-5847-055B23A08F7C}"/>
          </ac:spMkLst>
        </pc:spChg>
        <pc:spChg chg="mod">
          <ac:chgData name="Suparna Biswas" userId="6400250136300666" providerId="LiveId" clId="{76A588F5-BF01-4670-8F5E-5A89CD424E6B}" dt="2024-02-24T19:40:13.932" v="1625" actId="1076"/>
          <ac:spMkLst>
            <pc:docMk/>
            <pc:sldMk cId="4144132742" sldId="442"/>
            <ac:spMk id="51" creationId="{E5FA1BD9-F3CC-847C-AAC6-48B11FC15853}"/>
          </ac:spMkLst>
        </pc:spChg>
        <pc:spChg chg="mod">
          <ac:chgData name="Suparna Biswas" userId="6400250136300666" providerId="LiveId" clId="{76A588F5-BF01-4670-8F5E-5A89CD424E6B}" dt="2024-02-24T19:39:20.770" v="1618" actId="14100"/>
          <ac:spMkLst>
            <pc:docMk/>
            <pc:sldMk cId="4144132742" sldId="442"/>
            <ac:spMk id="52" creationId="{240C91E6-4A80-3373-BB60-F3C109867823}"/>
          </ac:spMkLst>
        </pc:spChg>
        <pc:spChg chg="mod">
          <ac:chgData name="Suparna Biswas" userId="6400250136300666" providerId="LiveId" clId="{76A588F5-BF01-4670-8F5E-5A89CD424E6B}" dt="2024-02-24T19:40:58.152" v="1630" actId="20577"/>
          <ac:spMkLst>
            <pc:docMk/>
            <pc:sldMk cId="4144132742" sldId="442"/>
            <ac:spMk id="56" creationId="{5D0071A1-8FC7-12D7-3A87-F3F5879881AC}"/>
          </ac:spMkLst>
        </pc:spChg>
        <pc:spChg chg="mod">
          <ac:chgData name="Suparna Biswas" userId="6400250136300666" providerId="LiveId" clId="{76A588F5-BF01-4670-8F5E-5A89CD424E6B}" dt="2024-02-24T19:40:44.491" v="1628" actId="14100"/>
          <ac:spMkLst>
            <pc:docMk/>
            <pc:sldMk cId="4144132742" sldId="442"/>
            <ac:spMk id="57" creationId="{BD562FE2-68CE-ACFF-434F-982DFB53B9E8}"/>
          </ac:spMkLst>
        </pc:spChg>
        <pc:picChg chg="mod">
          <ac:chgData name="Suparna Biswas" userId="6400250136300666" providerId="LiveId" clId="{76A588F5-BF01-4670-8F5E-5A89CD424E6B}" dt="2024-02-24T19:39:58.137" v="1622" actId="1076"/>
          <ac:picMkLst>
            <pc:docMk/>
            <pc:sldMk cId="4144132742" sldId="442"/>
            <ac:picMk id="53" creationId="{303916D4-6C3B-49EE-B4C3-1F497D9ACA29}"/>
          </ac:picMkLst>
        </pc:picChg>
        <pc:picChg chg="mod">
          <ac:chgData name="Suparna Biswas" userId="6400250136300666" providerId="LiveId" clId="{76A588F5-BF01-4670-8F5E-5A89CD424E6B}" dt="2024-02-24T19:41:13.960" v="1634" actId="1076"/>
          <ac:picMkLst>
            <pc:docMk/>
            <pc:sldMk cId="4144132742" sldId="442"/>
            <ac:picMk id="58" creationId="{CE3FD108-D053-C0D4-91E9-D302FB30CA6D}"/>
          </ac:picMkLst>
        </pc:picChg>
      </pc:sldChg>
      <pc:sldChg chg="addSp delSp modSp add mod modTransition delAnim modAnim">
        <pc:chgData name="Suparna Biswas" userId="6400250136300666" providerId="LiveId" clId="{76A588F5-BF01-4670-8F5E-5A89CD424E6B}" dt="2024-02-28T16:54:43.195" v="2819"/>
        <pc:sldMkLst>
          <pc:docMk/>
          <pc:sldMk cId="1494203995" sldId="443"/>
        </pc:sldMkLst>
        <pc:spChg chg="add del mod">
          <ac:chgData name="Suparna Biswas" userId="6400250136300666" providerId="LiveId" clId="{76A588F5-BF01-4670-8F5E-5A89CD424E6B}" dt="2024-02-25T11:03:36.423" v="2757" actId="478"/>
          <ac:spMkLst>
            <pc:docMk/>
            <pc:sldMk cId="1494203995" sldId="443"/>
            <ac:spMk id="2" creationId="{17CA67B0-B37A-A261-6696-72EA4BF9B16F}"/>
          </ac:spMkLst>
        </pc:spChg>
        <pc:spChg chg="del">
          <ac:chgData name="Suparna Biswas" userId="6400250136300666" providerId="LiveId" clId="{76A588F5-BF01-4670-8F5E-5A89CD424E6B}" dt="2024-02-24T20:39:51.381" v="2165" actId="478"/>
          <ac:spMkLst>
            <pc:docMk/>
            <pc:sldMk cId="1494203995" sldId="443"/>
            <ac:spMk id="2" creationId="{CBB7E9EA-0273-05DC-D4C0-7C515879E75F}"/>
          </ac:spMkLst>
        </pc:spChg>
        <pc:spChg chg="mod">
          <ac:chgData name="Suparna Biswas" userId="6400250136300666" providerId="LiveId" clId="{76A588F5-BF01-4670-8F5E-5A89CD424E6B}" dt="2024-02-25T11:03:51.006" v="2758" actId="1076"/>
          <ac:spMkLst>
            <pc:docMk/>
            <pc:sldMk cId="1494203995" sldId="443"/>
            <ac:spMk id="3" creationId="{25E9082F-FB9B-B1A8-186C-66AC6E4F3B1B}"/>
          </ac:spMkLst>
        </pc:spChg>
        <pc:spChg chg="add mod">
          <ac:chgData name="Suparna Biswas" userId="6400250136300666" providerId="LiveId" clId="{76A588F5-BF01-4670-8F5E-5A89CD424E6B}" dt="2024-02-24T19:44:38.295" v="1666" actId="1076"/>
          <ac:spMkLst>
            <pc:docMk/>
            <pc:sldMk cId="1494203995" sldId="443"/>
            <ac:spMk id="4" creationId="{5328FE98-B577-B964-68F4-26D00F54CFCD}"/>
          </ac:spMkLst>
        </pc:spChg>
        <pc:spChg chg="del">
          <ac:chgData name="Suparna Biswas" userId="6400250136300666" providerId="LiveId" clId="{76A588F5-BF01-4670-8F5E-5A89CD424E6B}" dt="2024-02-24T19:41:43.362" v="1637" actId="478"/>
          <ac:spMkLst>
            <pc:docMk/>
            <pc:sldMk cId="1494203995" sldId="443"/>
            <ac:spMk id="5" creationId="{D6C8BD97-075E-F779-1CCA-5F2ED9866280}"/>
          </ac:spMkLst>
        </pc:spChg>
        <pc:spChg chg="add del mod">
          <ac:chgData name="Suparna Biswas" userId="6400250136300666" providerId="LiveId" clId="{76A588F5-BF01-4670-8F5E-5A89CD424E6B}" dt="2024-02-25T11:02:43.929" v="2749" actId="478"/>
          <ac:spMkLst>
            <pc:docMk/>
            <pc:sldMk cId="1494203995" sldId="443"/>
            <ac:spMk id="6" creationId="{209183EB-849F-74D4-A211-64C4BEB70BD9}"/>
          </ac:spMkLst>
        </pc:spChg>
        <pc:spChg chg="mod">
          <ac:chgData name="Suparna Biswas" userId="6400250136300666" providerId="LiveId" clId="{76A588F5-BF01-4670-8F5E-5A89CD424E6B}" dt="2024-02-24T19:43:31.621" v="1652" actId="1076"/>
          <ac:spMkLst>
            <pc:docMk/>
            <pc:sldMk cId="1494203995" sldId="443"/>
            <ac:spMk id="56" creationId="{92E82B26-9AB4-9089-1218-395EE57D8222}"/>
          </ac:spMkLst>
        </pc:spChg>
        <pc:spChg chg="mod">
          <ac:chgData name="Suparna Biswas" userId="6400250136300666" providerId="LiveId" clId="{76A588F5-BF01-4670-8F5E-5A89CD424E6B}" dt="2024-02-24T19:42:02.920" v="1639" actId="1076"/>
          <ac:spMkLst>
            <pc:docMk/>
            <pc:sldMk cId="1494203995" sldId="443"/>
            <ac:spMk id="57" creationId="{4D9978AC-749C-9155-0430-057C702BA1D5}"/>
          </ac:spMkLst>
        </pc:spChg>
        <pc:spChg chg="mod">
          <ac:chgData name="Suparna Biswas" userId="6400250136300666" providerId="LiveId" clId="{76A588F5-BF01-4670-8F5E-5A89CD424E6B}" dt="2024-02-24T19:43:41.463" v="1654" actId="20577"/>
          <ac:spMkLst>
            <pc:docMk/>
            <pc:sldMk cId="1494203995" sldId="443"/>
            <ac:spMk id="61" creationId="{7960B660-0C78-5076-F3B5-3E5CFD90E534}"/>
          </ac:spMkLst>
        </pc:spChg>
        <pc:spChg chg="mod">
          <ac:chgData name="Suparna Biswas" userId="6400250136300666" providerId="LiveId" clId="{76A588F5-BF01-4670-8F5E-5A89CD424E6B}" dt="2024-02-24T19:43:25.834" v="1651" actId="1076"/>
          <ac:spMkLst>
            <pc:docMk/>
            <pc:sldMk cId="1494203995" sldId="443"/>
            <ac:spMk id="62" creationId="{FF6BAC97-3AE8-AF7A-139D-C5788EF1577C}"/>
          </ac:spMkLst>
        </pc:spChg>
        <pc:picChg chg="mod">
          <ac:chgData name="Suparna Biswas" userId="6400250136300666" providerId="LiveId" clId="{76A588F5-BF01-4670-8F5E-5A89CD424E6B}" dt="2024-02-24T19:43:11.267" v="1647" actId="14100"/>
          <ac:picMkLst>
            <pc:docMk/>
            <pc:sldMk cId="1494203995" sldId="443"/>
            <ac:picMk id="58" creationId="{2FBEC667-2695-33CB-EA94-828E1CE8C8AF}"/>
          </ac:picMkLst>
        </pc:picChg>
        <pc:picChg chg="mod">
          <ac:chgData name="Suparna Biswas" userId="6400250136300666" providerId="LiveId" clId="{76A588F5-BF01-4670-8F5E-5A89CD424E6B}" dt="2024-02-24T19:44:31.148" v="1665" actId="1076"/>
          <ac:picMkLst>
            <pc:docMk/>
            <pc:sldMk cId="1494203995" sldId="443"/>
            <ac:picMk id="63" creationId="{7DA124D0-024B-CBBB-5DD3-B3D2C1D2055F}"/>
          </ac:picMkLst>
        </pc:picChg>
      </pc:sldChg>
      <pc:sldChg chg="addSp delSp modSp add del mod">
        <pc:chgData name="Suparna Biswas" userId="6400250136300666" providerId="LiveId" clId="{76A588F5-BF01-4670-8F5E-5A89CD424E6B}" dt="2024-02-24T18:29:30.667" v="934" actId="47"/>
        <pc:sldMkLst>
          <pc:docMk/>
          <pc:sldMk cId="3702835662" sldId="443"/>
        </pc:sldMkLst>
        <pc:spChg chg="mod">
          <ac:chgData name="Suparna Biswas" userId="6400250136300666" providerId="LiveId" clId="{76A588F5-BF01-4670-8F5E-5A89CD424E6B}" dt="2024-02-24T18:20:28.010" v="868" actId="1076"/>
          <ac:spMkLst>
            <pc:docMk/>
            <pc:sldMk cId="3702835662" sldId="443"/>
            <ac:spMk id="2" creationId="{D05B43AD-20F1-2762-DF9D-D2F225416041}"/>
          </ac:spMkLst>
        </pc:spChg>
        <pc:spChg chg="mod">
          <ac:chgData name="Suparna Biswas" userId="6400250136300666" providerId="LiveId" clId="{76A588F5-BF01-4670-8F5E-5A89CD424E6B}" dt="2024-02-24T18:22:06.258" v="877" actId="1076"/>
          <ac:spMkLst>
            <pc:docMk/>
            <pc:sldMk cId="3702835662" sldId="443"/>
            <ac:spMk id="4" creationId="{DAAB48E2-A7D9-2AE0-99CB-2A5E40768288}"/>
          </ac:spMkLst>
        </pc:spChg>
        <pc:spChg chg="del">
          <ac:chgData name="Suparna Biswas" userId="6400250136300666" providerId="LiveId" clId="{76A588F5-BF01-4670-8F5E-5A89CD424E6B}" dt="2024-02-24T17:56:21.461" v="777" actId="478"/>
          <ac:spMkLst>
            <pc:docMk/>
            <pc:sldMk cId="3702835662" sldId="443"/>
            <ac:spMk id="5" creationId="{C999D498-6E15-38FF-5200-DF5C613A6980}"/>
          </ac:spMkLst>
        </pc:spChg>
        <pc:spChg chg="mod">
          <ac:chgData name="Suparna Biswas" userId="6400250136300666" providerId="LiveId" clId="{76A588F5-BF01-4670-8F5E-5A89CD424E6B}" dt="2024-02-24T18:20:28.010" v="868" actId="1076"/>
          <ac:spMkLst>
            <pc:docMk/>
            <pc:sldMk cId="3702835662" sldId="443"/>
            <ac:spMk id="7" creationId="{0AF3847E-37E6-335E-AFD3-C8DD1A03A9F1}"/>
          </ac:spMkLst>
        </pc:spChg>
        <pc:spChg chg="del mod">
          <ac:chgData name="Suparna Biswas" userId="6400250136300666" providerId="LiveId" clId="{76A588F5-BF01-4670-8F5E-5A89CD424E6B}" dt="2024-02-24T18:19:39.512" v="864" actId="478"/>
          <ac:spMkLst>
            <pc:docMk/>
            <pc:sldMk cId="3702835662" sldId="443"/>
            <ac:spMk id="8" creationId="{293DA460-58AD-531E-AC1C-AB5B1E033AB3}"/>
          </ac:spMkLst>
        </pc:spChg>
        <pc:spChg chg="del mod">
          <ac:chgData name="Suparna Biswas" userId="6400250136300666" providerId="LiveId" clId="{76A588F5-BF01-4670-8F5E-5A89CD424E6B}" dt="2024-02-24T18:19:37.616" v="863" actId="478"/>
          <ac:spMkLst>
            <pc:docMk/>
            <pc:sldMk cId="3702835662" sldId="443"/>
            <ac:spMk id="9" creationId="{F995F36F-E4AC-1B23-B16C-DDC3386A5B37}"/>
          </ac:spMkLst>
        </pc:spChg>
        <pc:spChg chg="mod">
          <ac:chgData name="Suparna Biswas" userId="6400250136300666" providerId="LiveId" clId="{76A588F5-BF01-4670-8F5E-5A89CD424E6B}" dt="2024-02-24T18:22:16.617" v="878" actId="1076"/>
          <ac:spMkLst>
            <pc:docMk/>
            <pc:sldMk cId="3702835662" sldId="443"/>
            <ac:spMk id="10" creationId="{B19FF736-F650-20E4-BE67-169D678B20BE}"/>
          </ac:spMkLst>
        </pc:spChg>
        <pc:spChg chg="mod">
          <ac:chgData name="Suparna Biswas" userId="6400250136300666" providerId="LiveId" clId="{76A588F5-BF01-4670-8F5E-5A89CD424E6B}" dt="2024-02-24T18:22:16.617" v="878" actId="1076"/>
          <ac:spMkLst>
            <pc:docMk/>
            <pc:sldMk cId="3702835662" sldId="443"/>
            <ac:spMk id="11" creationId="{53EA0823-3938-8250-91ED-A84C739552CB}"/>
          </ac:spMkLst>
        </pc:spChg>
        <pc:spChg chg="mod">
          <ac:chgData name="Suparna Biswas" userId="6400250136300666" providerId="LiveId" clId="{76A588F5-BF01-4670-8F5E-5A89CD424E6B}" dt="2024-02-24T18:22:06.258" v="877" actId="1076"/>
          <ac:spMkLst>
            <pc:docMk/>
            <pc:sldMk cId="3702835662" sldId="443"/>
            <ac:spMk id="12" creationId="{26674136-8648-9DEF-250F-3BAD047ACC09}"/>
          </ac:spMkLst>
        </pc:spChg>
        <pc:spChg chg="mod">
          <ac:chgData name="Suparna Biswas" userId="6400250136300666" providerId="LiveId" clId="{76A588F5-BF01-4670-8F5E-5A89CD424E6B}" dt="2024-02-24T18:22:16.617" v="878" actId="1076"/>
          <ac:spMkLst>
            <pc:docMk/>
            <pc:sldMk cId="3702835662" sldId="443"/>
            <ac:spMk id="13" creationId="{4151D6A8-78E6-EA55-EFD5-7580D5FB4171}"/>
          </ac:spMkLst>
        </pc:spChg>
        <pc:spChg chg="mod">
          <ac:chgData name="Suparna Biswas" userId="6400250136300666" providerId="LiveId" clId="{76A588F5-BF01-4670-8F5E-5A89CD424E6B}" dt="2024-02-24T18:22:16.617" v="878" actId="1076"/>
          <ac:spMkLst>
            <pc:docMk/>
            <pc:sldMk cId="3702835662" sldId="443"/>
            <ac:spMk id="14" creationId="{2091EB65-5496-0DB2-E6F2-3275BE877340}"/>
          </ac:spMkLst>
        </pc:spChg>
        <pc:spChg chg="add mod ord">
          <ac:chgData name="Suparna Biswas" userId="6400250136300666" providerId="LiveId" clId="{76A588F5-BF01-4670-8F5E-5A89CD424E6B}" dt="2024-02-24T18:01:42.938" v="813" actId="207"/>
          <ac:spMkLst>
            <pc:docMk/>
            <pc:sldMk cId="3702835662" sldId="443"/>
            <ac:spMk id="15" creationId="{03533DE7-EB0C-18AA-6618-0A7E58CDD5CE}"/>
          </ac:spMkLst>
        </pc:spChg>
        <pc:spChg chg="add del ord">
          <ac:chgData name="Suparna Biswas" userId="6400250136300666" providerId="LiveId" clId="{76A588F5-BF01-4670-8F5E-5A89CD424E6B}" dt="2024-02-24T18:04:29.919" v="825" actId="11529"/>
          <ac:spMkLst>
            <pc:docMk/>
            <pc:sldMk cId="3702835662" sldId="443"/>
            <ac:spMk id="16" creationId="{B335B47B-2C2C-07D1-52E7-217A55CC66DA}"/>
          </ac:spMkLst>
        </pc:spChg>
        <pc:spChg chg="add mod">
          <ac:chgData name="Suparna Biswas" userId="6400250136300666" providerId="LiveId" clId="{76A588F5-BF01-4670-8F5E-5A89CD424E6B}" dt="2024-02-24T18:04:27.766" v="823" actId="571"/>
          <ac:spMkLst>
            <pc:docMk/>
            <pc:sldMk cId="3702835662" sldId="443"/>
            <ac:spMk id="17" creationId="{B6E245B6-413A-203F-3640-FAE1DAB2F1DB}"/>
          </ac:spMkLst>
        </pc:spChg>
        <pc:spChg chg="add mod">
          <ac:chgData name="Suparna Biswas" userId="6400250136300666" providerId="LiveId" clId="{76A588F5-BF01-4670-8F5E-5A89CD424E6B}" dt="2024-02-24T18:04:53.886" v="829" actId="571"/>
          <ac:spMkLst>
            <pc:docMk/>
            <pc:sldMk cId="3702835662" sldId="443"/>
            <ac:spMk id="18" creationId="{35D256E2-74C1-D96C-A4B0-EFDC278CB36E}"/>
          </ac:spMkLst>
        </pc:spChg>
        <pc:spChg chg="add mod">
          <ac:chgData name="Suparna Biswas" userId="6400250136300666" providerId="LiveId" clId="{76A588F5-BF01-4670-8F5E-5A89CD424E6B}" dt="2024-02-24T18:04:53.886" v="829" actId="571"/>
          <ac:spMkLst>
            <pc:docMk/>
            <pc:sldMk cId="3702835662" sldId="443"/>
            <ac:spMk id="19" creationId="{7619E8C7-FA9F-8D48-6440-892C9C18D362}"/>
          </ac:spMkLst>
        </pc:spChg>
        <pc:spChg chg="add del mod">
          <ac:chgData name="Suparna Biswas" userId="6400250136300666" providerId="LiveId" clId="{76A588F5-BF01-4670-8F5E-5A89CD424E6B}" dt="2024-02-24T18:07:58.199" v="853" actId="478"/>
          <ac:spMkLst>
            <pc:docMk/>
            <pc:sldMk cId="3702835662" sldId="443"/>
            <ac:spMk id="20" creationId="{779DC270-D9EF-45E2-D1B1-B84F4164A449}"/>
          </ac:spMkLst>
        </pc:spChg>
        <pc:spChg chg="add del mod">
          <ac:chgData name="Suparna Biswas" userId="6400250136300666" providerId="LiveId" clId="{76A588F5-BF01-4670-8F5E-5A89CD424E6B}" dt="2024-02-24T18:07:58.199" v="853" actId="478"/>
          <ac:spMkLst>
            <pc:docMk/>
            <pc:sldMk cId="3702835662" sldId="443"/>
            <ac:spMk id="21" creationId="{EF7A9395-DDE7-AA68-5400-95135CEE2321}"/>
          </ac:spMkLst>
        </pc:spChg>
        <pc:spChg chg="add del mod">
          <ac:chgData name="Suparna Biswas" userId="6400250136300666" providerId="LiveId" clId="{76A588F5-BF01-4670-8F5E-5A89CD424E6B}" dt="2024-02-24T18:19:37.616" v="863" actId="478"/>
          <ac:spMkLst>
            <pc:docMk/>
            <pc:sldMk cId="3702835662" sldId="443"/>
            <ac:spMk id="22" creationId="{8BFC107A-622F-908C-E61E-10DDB53B7AA5}"/>
          </ac:spMkLst>
        </pc:spChg>
        <pc:spChg chg="add mod">
          <ac:chgData name="Suparna Biswas" userId="6400250136300666" providerId="LiveId" clId="{76A588F5-BF01-4670-8F5E-5A89CD424E6B}" dt="2024-02-24T18:19:47.955" v="865"/>
          <ac:spMkLst>
            <pc:docMk/>
            <pc:sldMk cId="3702835662" sldId="443"/>
            <ac:spMk id="23" creationId="{BEB7E666-9891-3F16-865D-193A1F2610F2}"/>
          </ac:spMkLst>
        </pc:spChg>
        <pc:spChg chg="add mod">
          <ac:chgData name="Suparna Biswas" userId="6400250136300666" providerId="LiveId" clId="{76A588F5-BF01-4670-8F5E-5A89CD424E6B}" dt="2024-02-24T18:21:43.009" v="875" actId="403"/>
          <ac:spMkLst>
            <pc:docMk/>
            <pc:sldMk cId="3702835662" sldId="443"/>
            <ac:spMk id="24" creationId="{923659BB-7489-60AF-6FCA-405381286BD5}"/>
          </ac:spMkLst>
        </pc:spChg>
        <pc:spChg chg="add mod">
          <ac:chgData name="Suparna Biswas" userId="6400250136300666" providerId="LiveId" clId="{76A588F5-BF01-4670-8F5E-5A89CD424E6B}" dt="2024-02-24T18:20:40.968" v="870" actId="20577"/>
          <ac:spMkLst>
            <pc:docMk/>
            <pc:sldMk cId="3702835662" sldId="443"/>
            <ac:spMk id="25" creationId="{AD7D5A88-C284-0684-1103-B277EB62C30A}"/>
          </ac:spMkLst>
        </pc:spChg>
        <pc:spChg chg="add del mod">
          <ac:chgData name="Suparna Biswas" userId="6400250136300666" providerId="LiveId" clId="{76A588F5-BF01-4670-8F5E-5A89CD424E6B}" dt="2024-02-24T18:21:51.836" v="876" actId="478"/>
          <ac:spMkLst>
            <pc:docMk/>
            <pc:sldMk cId="3702835662" sldId="443"/>
            <ac:spMk id="26" creationId="{1D888454-68FF-42A1-92A0-C4EC6629824C}"/>
          </ac:spMkLst>
        </pc:spChg>
        <pc:spChg chg="add del mod">
          <ac:chgData name="Suparna Biswas" userId="6400250136300666" providerId="LiveId" clId="{76A588F5-BF01-4670-8F5E-5A89CD424E6B}" dt="2024-02-24T18:21:51.836" v="876" actId="478"/>
          <ac:spMkLst>
            <pc:docMk/>
            <pc:sldMk cId="3702835662" sldId="443"/>
            <ac:spMk id="27" creationId="{7144E58F-805B-E715-FBC5-9D60589BD3D8}"/>
          </ac:spMkLst>
        </pc:spChg>
        <pc:picChg chg="add del mod">
          <ac:chgData name="Suparna Biswas" userId="6400250136300666" providerId="LiveId" clId="{76A588F5-BF01-4670-8F5E-5A89CD424E6B}" dt="2024-02-24T18:04:32.310" v="827" actId="207"/>
          <ac:picMkLst>
            <pc:docMk/>
            <pc:sldMk cId="3702835662" sldId="443"/>
            <ac:picMk id="6" creationId="{8290B5C7-7643-BDF7-7864-0EFFDC8D1372}"/>
          </ac:picMkLst>
        </pc:picChg>
      </pc:sldChg>
      <pc:sldChg chg="addSp delSp modSp add del mod">
        <pc:chgData name="Suparna Biswas" userId="6400250136300666" providerId="LiveId" clId="{76A588F5-BF01-4670-8F5E-5A89CD424E6B}" dt="2024-02-24T18:29:30.667" v="934" actId="47"/>
        <pc:sldMkLst>
          <pc:docMk/>
          <pc:sldMk cId="2462153647" sldId="444"/>
        </pc:sldMkLst>
        <pc:spChg chg="add del mod">
          <ac:chgData name="Suparna Biswas" userId="6400250136300666" providerId="LiveId" clId="{76A588F5-BF01-4670-8F5E-5A89CD424E6B}" dt="2024-02-24T18:00:41.159" v="806" actId="21"/>
          <ac:spMkLst>
            <pc:docMk/>
            <pc:sldMk cId="2462153647" sldId="444"/>
            <ac:spMk id="15" creationId="{03533DE7-EB0C-18AA-6618-0A7E58CDD5CE}"/>
          </ac:spMkLst>
        </pc:spChg>
      </pc:sldChg>
      <pc:sldChg chg="add del setBg">
        <pc:chgData name="Suparna Biswas" userId="6400250136300666" providerId="LiveId" clId="{76A588F5-BF01-4670-8F5E-5A89CD424E6B}" dt="2024-02-24T19:47:02.572" v="1675" actId="47"/>
        <pc:sldMkLst>
          <pc:docMk/>
          <pc:sldMk cId="2726839297" sldId="444"/>
        </pc:sldMkLst>
      </pc:sldChg>
      <pc:sldChg chg="addSp delSp modSp add mod">
        <pc:chgData name="Suparna Biswas" userId="6400250136300666" providerId="LiveId" clId="{76A588F5-BF01-4670-8F5E-5A89CD424E6B}" dt="2024-02-25T11:02:49.326" v="2752"/>
        <pc:sldMkLst>
          <pc:docMk/>
          <pc:sldMk cId="415559801" sldId="445"/>
        </pc:sldMkLst>
        <pc:spChg chg="add mod">
          <ac:chgData name="Suparna Biswas" userId="6400250136300666" providerId="LiveId" clId="{76A588F5-BF01-4670-8F5E-5A89CD424E6B}" dt="2024-02-25T11:02:49.326" v="2752"/>
          <ac:spMkLst>
            <pc:docMk/>
            <pc:sldMk cId="415559801" sldId="445"/>
            <ac:spMk id="2" creationId="{563B5231-DDC9-A5A4-1850-36704C52FB4F}"/>
          </ac:spMkLst>
        </pc:spChg>
        <pc:spChg chg="del">
          <ac:chgData name="Suparna Biswas" userId="6400250136300666" providerId="LiveId" clId="{76A588F5-BF01-4670-8F5E-5A89CD424E6B}" dt="2024-02-24T20:39:56.470" v="2167" actId="478"/>
          <ac:spMkLst>
            <pc:docMk/>
            <pc:sldMk cId="415559801" sldId="445"/>
            <ac:spMk id="2" creationId="{58D225D0-775D-3625-F000-2DCAA3F0B073}"/>
          </ac:spMkLst>
        </pc:spChg>
        <pc:spChg chg="add del mod">
          <ac:chgData name="Suparna Biswas" userId="6400250136300666" providerId="LiveId" clId="{76A588F5-BF01-4670-8F5E-5A89CD424E6B}" dt="2024-02-25T11:02:48.807" v="2751" actId="478"/>
          <ac:spMkLst>
            <pc:docMk/>
            <pc:sldMk cId="415559801" sldId="445"/>
            <ac:spMk id="4" creationId="{BFBD8331-65FF-507E-2DC4-D43A22CB24C5}"/>
          </ac:spMkLst>
        </pc:spChg>
      </pc:sldChg>
      <pc:sldChg chg="add del">
        <pc:chgData name="Suparna Biswas" userId="6400250136300666" providerId="LiveId" clId="{76A588F5-BF01-4670-8F5E-5A89CD424E6B}" dt="2024-02-24T18:29:30.667" v="934" actId="47"/>
        <pc:sldMkLst>
          <pc:docMk/>
          <pc:sldMk cId="708454600" sldId="445"/>
        </pc:sldMkLst>
      </pc:sldChg>
      <pc:sldChg chg="add del">
        <pc:chgData name="Suparna Biswas" userId="6400250136300666" providerId="LiveId" clId="{76A588F5-BF01-4670-8F5E-5A89CD424E6B}" dt="2024-02-24T18:29:30.667" v="934" actId="47"/>
        <pc:sldMkLst>
          <pc:docMk/>
          <pc:sldMk cId="341914439" sldId="446"/>
        </pc:sldMkLst>
      </pc:sldChg>
      <pc:sldChg chg="modSp add mod">
        <pc:chgData name="Suparna Biswas" userId="6400250136300666" providerId="LiveId" clId="{76A588F5-BF01-4670-8F5E-5A89CD424E6B}" dt="2024-02-24T19:55:40.892" v="1716" actId="1076"/>
        <pc:sldMkLst>
          <pc:docMk/>
          <pc:sldMk cId="1996131729" sldId="446"/>
        </pc:sldMkLst>
        <pc:spChg chg="mod">
          <ac:chgData name="Suparna Biswas" userId="6400250136300666" providerId="LiveId" clId="{76A588F5-BF01-4670-8F5E-5A89CD424E6B}" dt="2024-02-24T19:55:40.892" v="1716" actId="1076"/>
          <ac:spMkLst>
            <pc:docMk/>
            <pc:sldMk cId="1996131729" sldId="446"/>
            <ac:spMk id="6" creationId="{8DB10053-4E1C-4BE5-6B44-5BBEC6E2A1D4}"/>
          </ac:spMkLst>
        </pc:spChg>
        <pc:spChg chg="mod">
          <ac:chgData name="Suparna Biswas" userId="6400250136300666" providerId="LiveId" clId="{76A588F5-BF01-4670-8F5E-5A89CD424E6B}" dt="2024-02-24T19:55:40.892" v="1716" actId="1076"/>
          <ac:spMkLst>
            <pc:docMk/>
            <pc:sldMk cId="1996131729" sldId="446"/>
            <ac:spMk id="7" creationId="{D777EC6F-1DD4-8E67-4E3D-773D2C8C7DCD}"/>
          </ac:spMkLst>
        </pc:spChg>
        <pc:spChg chg="mod">
          <ac:chgData name="Suparna Biswas" userId="6400250136300666" providerId="LiveId" clId="{76A588F5-BF01-4670-8F5E-5A89CD424E6B}" dt="2024-02-24T19:55:35.253" v="1715" actId="1076"/>
          <ac:spMkLst>
            <pc:docMk/>
            <pc:sldMk cId="1996131729" sldId="446"/>
            <ac:spMk id="12" creationId="{86A6F289-53FE-9751-7915-B5289096CEEF}"/>
          </ac:spMkLst>
        </pc:spChg>
        <pc:spChg chg="mod">
          <ac:chgData name="Suparna Biswas" userId="6400250136300666" providerId="LiveId" clId="{76A588F5-BF01-4670-8F5E-5A89CD424E6B}" dt="2024-02-24T19:55:35.253" v="1715" actId="1076"/>
          <ac:spMkLst>
            <pc:docMk/>
            <pc:sldMk cId="1996131729" sldId="446"/>
            <ac:spMk id="14" creationId="{2AA54CD9-8BB0-2878-79B1-1B455DC054F9}"/>
          </ac:spMkLst>
        </pc:spChg>
      </pc:sldChg>
      <pc:sldChg chg="add del">
        <pc:chgData name="Suparna Biswas" userId="6400250136300666" providerId="LiveId" clId="{76A588F5-BF01-4670-8F5E-5A89CD424E6B}" dt="2024-02-24T19:52:32.530" v="1700" actId="47"/>
        <pc:sldMkLst>
          <pc:docMk/>
          <pc:sldMk cId="4092707823" sldId="446"/>
        </pc:sldMkLst>
      </pc:sldChg>
      <pc:sldChg chg="add del">
        <pc:chgData name="Suparna Biswas" userId="6400250136300666" providerId="LiveId" clId="{76A588F5-BF01-4670-8F5E-5A89CD424E6B}" dt="2024-02-24T20:14:57.356" v="1800" actId="47"/>
        <pc:sldMkLst>
          <pc:docMk/>
          <pc:sldMk cId="117288527" sldId="447"/>
        </pc:sldMkLst>
      </pc:sldChg>
      <pc:sldChg chg="addSp modSp new mod modTransition setBg modAnim">
        <pc:chgData name="Suparna Biswas" userId="6400250136300666" providerId="LiveId" clId="{76A588F5-BF01-4670-8F5E-5A89CD424E6B}" dt="2024-02-28T16:54:43.195" v="2819"/>
        <pc:sldMkLst>
          <pc:docMk/>
          <pc:sldMk cId="1033383046" sldId="447"/>
        </pc:sldMkLst>
        <pc:spChg chg="add mod">
          <ac:chgData name="Suparna Biswas" userId="6400250136300666" providerId="LiveId" clId="{76A588F5-BF01-4670-8F5E-5A89CD424E6B}" dt="2024-02-25T11:01:45.018" v="2739" actId="1076"/>
          <ac:spMkLst>
            <pc:docMk/>
            <pc:sldMk cId="1033383046" sldId="447"/>
            <ac:spMk id="2" creationId="{7F572761-6F6A-4285-126D-15B1BD31F968}"/>
          </ac:spMkLst>
        </pc:spChg>
        <pc:picChg chg="add mod ord">
          <ac:chgData name="Suparna Biswas" userId="6400250136300666" providerId="LiveId" clId="{76A588F5-BF01-4670-8F5E-5A89CD424E6B}" dt="2024-02-24T20:28:09.239" v="1969" actId="167"/>
          <ac:picMkLst>
            <pc:docMk/>
            <pc:sldMk cId="1033383046" sldId="447"/>
            <ac:picMk id="4" creationId="{10DC97F5-ADD8-2C32-5CB0-26A348D06013}"/>
          </ac:picMkLst>
        </pc:picChg>
      </pc:sldChg>
      <pc:sldChg chg="add del">
        <pc:chgData name="Suparna Biswas" userId="6400250136300666" providerId="LiveId" clId="{76A588F5-BF01-4670-8F5E-5A89CD424E6B}" dt="2024-02-24T18:29:12.928" v="933" actId="47"/>
        <pc:sldMkLst>
          <pc:docMk/>
          <pc:sldMk cId="1753401833" sldId="447"/>
        </pc:sldMkLst>
      </pc:sldChg>
      <pc:sldChg chg="add del">
        <pc:chgData name="Suparna Biswas" userId="6400250136300666" providerId="LiveId" clId="{76A588F5-BF01-4670-8F5E-5A89CD424E6B}" dt="2024-02-24T18:28:11.468" v="915" actId="47"/>
        <pc:sldMkLst>
          <pc:docMk/>
          <pc:sldMk cId="4249498668" sldId="447"/>
        </pc:sldMkLst>
      </pc:sldChg>
      <pc:sldChg chg="add del">
        <pc:chgData name="Suparna Biswas" userId="6400250136300666" providerId="LiveId" clId="{76A588F5-BF01-4670-8F5E-5A89CD424E6B}" dt="2024-02-24T18:28:11.468" v="915" actId="47"/>
        <pc:sldMkLst>
          <pc:docMk/>
          <pc:sldMk cId="120618045" sldId="448"/>
        </pc:sldMkLst>
      </pc:sldChg>
      <pc:sldChg chg="add del">
        <pc:chgData name="Suparna Biswas" userId="6400250136300666" providerId="LiveId" clId="{76A588F5-BF01-4670-8F5E-5A89CD424E6B}" dt="2024-02-24T18:29:12.928" v="933" actId="47"/>
        <pc:sldMkLst>
          <pc:docMk/>
          <pc:sldMk cId="303247945" sldId="448"/>
        </pc:sldMkLst>
      </pc:sldChg>
      <pc:sldChg chg="add del">
        <pc:chgData name="Suparna Biswas" userId="6400250136300666" providerId="LiveId" clId="{76A588F5-BF01-4670-8F5E-5A89CD424E6B}" dt="2024-02-24T20:52:32.116" v="2438" actId="47"/>
        <pc:sldMkLst>
          <pc:docMk/>
          <pc:sldMk cId="1331706739" sldId="448"/>
        </pc:sldMkLst>
      </pc:sldChg>
      <pc:sldChg chg="add del">
        <pc:chgData name="Suparna Biswas" userId="6400250136300666" providerId="LiveId" clId="{76A588F5-BF01-4670-8F5E-5A89CD424E6B}" dt="2024-02-24T20:14:59.200" v="1801" actId="47"/>
        <pc:sldMkLst>
          <pc:docMk/>
          <pc:sldMk cId="2431993712" sldId="448"/>
        </pc:sldMkLst>
      </pc:sldChg>
      <pc:sldChg chg="addSp delSp modSp add mod modTransition modAnim">
        <pc:chgData name="Suparna Biswas" userId="6400250136300666" providerId="LiveId" clId="{76A588F5-BF01-4670-8F5E-5A89CD424E6B}" dt="2024-02-28T16:54:43.195" v="2819"/>
        <pc:sldMkLst>
          <pc:docMk/>
          <pc:sldMk cId="884832741" sldId="449"/>
        </pc:sldMkLst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2" creationId="{7F3AB2C3-1C3A-38F0-BF33-5ED40F02D74A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3" creationId="{29DC225D-1859-9CCD-E42B-F4C71D0AEA6F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4" creationId="{73B5EECF-B247-4C2C-3877-1C29384318F1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5" creationId="{BA81574C-2291-3E1C-215B-CED4D6DAC0E2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6" creationId="{A3B7ED50-F7F6-966D-86C2-73692B894B55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7" creationId="{B17287A3-5E44-1F31-79D7-1801410921C9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8" creationId="{1EAC7C81-7B64-3B0C-0098-B86DF9BF7A1A}"/>
          </ac:spMkLst>
        </pc:spChg>
        <pc:spChg chg="add mod">
          <ac:chgData name="Suparna Biswas" userId="6400250136300666" providerId="LiveId" clId="{76A588F5-BF01-4670-8F5E-5A89CD424E6B}" dt="2024-02-24T21:04:18.806" v="2610" actId="14838"/>
          <ac:spMkLst>
            <pc:docMk/>
            <pc:sldMk cId="884832741" sldId="449"/>
            <ac:spMk id="9" creationId="{AB4DA776-A451-3F41-771F-35C6C321B761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0" creationId="{ED3435F7-D342-7B1F-1F54-C6CFE3883EC7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1" creationId="{D7EB2BE0-514F-1855-F1A4-3FE858014535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2" creationId="{C2D6D6D3-EF65-9549-F3AF-B891CA065078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3" creationId="{1CB1D2A5-68C4-9742-04EF-99D17FEACDF7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4" creationId="{D38EB6FB-9D88-5AFA-039D-DFFC4A57F0C4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5" creationId="{057AE699-75F9-BF84-77F7-DCDF9E6CB766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6" creationId="{71DF1B48-3EDF-2070-F248-44B6E67F48D3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7" creationId="{E677B0D5-AD70-896B-5518-5A420DA38F7F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8" creationId="{EAC1B507-215E-6A8D-D505-01873BC769DA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19" creationId="{84DE9E7B-AEB4-04C6-1EDA-A7EAF7D8CFEF}"/>
          </ac:spMkLst>
        </pc:spChg>
        <pc:spChg chg="mod topLvl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20" creationId="{E8E1525F-2B6B-7408-287E-F1AFA79B623E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21" creationId="{5608EDC4-D04F-4FE7-3404-5EBAE722C2DA}"/>
          </ac:spMkLst>
        </pc:spChg>
        <pc:spChg chg="mod">
          <ac:chgData name="Suparna Biswas" userId="6400250136300666" providerId="LiveId" clId="{76A588F5-BF01-4670-8F5E-5A89CD424E6B}" dt="2024-02-24T21:00:22.230" v="2498" actId="1076"/>
          <ac:spMkLst>
            <pc:docMk/>
            <pc:sldMk cId="884832741" sldId="449"/>
            <ac:spMk id="23" creationId="{A320F6B5-CC0C-9C41-3289-3859B008175B}"/>
          </ac:spMkLst>
        </pc:spChg>
        <pc:spChg chg="mod">
          <ac:chgData name="Suparna Biswas" userId="6400250136300666" providerId="LiveId" clId="{76A588F5-BF01-4670-8F5E-5A89CD424E6B}" dt="2024-02-24T21:00:22.230" v="2498" actId="1076"/>
          <ac:spMkLst>
            <pc:docMk/>
            <pc:sldMk cId="884832741" sldId="449"/>
            <ac:spMk id="24" creationId="{8F0B83AB-CEBC-B86E-BDCC-17ED3BAD6B7C}"/>
          </ac:spMkLst>
        </pc:spChg>
        <pc:spChg chg="mod">
          <ac:chgData name="Suparna Biswas" userId="6400250136300666" providerId="LiveId" clId="{76A588F5-BF01-4670-8F5E-5A89CD424E6B}" dt="2024-02-24T21:00:22.230" v="2498" actId="1076"/>
          <ac:spMkLst>
            <pc:docMk/>
            <pc:sldMk cId="884832741" sldId="449"/>
            <ac:spMk id="25" creationId="{20485769-E4F8-2265-CEDA-B0F6F3B02DCF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26" creationId="{951C2F98-997B-F004-2361-F7FDFDFDBDBF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27" creationId="{644103D1-F692-DC01-8580-FFE8AE008F51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28" creationId="{477A9881-B1D9-8B85-0859-A6F9A3F027E7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29" creationId="{03A2793B-2EF9-3DD1-4738-5B7DA460B9E0}"/>
          </ac:spMkLst>
        </pc:spChg>
        <pc:spChg chg="add del mod">
          <ac:chgData name="Suparna Biswas" userId="6400250136300666" providerId="LiveId" clId="{76A588F5-BF01-4670-8F5E-5A89CD424E6B}" dt="2024-02-24T20:57:57.681" v="2473" actId="478"/>
          <ac:spMkLst>
            <pc:docMk/>
            <pc:sldMk cId="884832741" sldId="449"/>
            <ac:spMk id="30" creationId="{9ED566DE-6537-B897-A4CA-02867D2D0365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31" creationId="{4F4FDB85-B8AC-92C0-483B-E34CE665C45F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32" creationId="{2C078993-4D98-78DB-3B44-8008BEA9C57D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33" creationId="{81C8AB47-7F23-D5F9-F43A-FF68CCD9557D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34" creationId="{036118FF-266E-B3C4-4D8C-9D9590581AF8}"/>
          </ac:spMkLst>
        </pc:spChg>
        <pc:spChg chg="add mod">
          <ac:chgData name="Suparna Biswas" userId="6400250136300666" providerId="LiveId" clId="{76A588F5-BF01-4670-8F5E-5A89CD424E6B}" dt="2024-02-24T20:59:52.256" v="2496" actId="207"/>
          <ac:spMkLst>
            <pc:docMk/>
            <pc:sldMk cId="884832741" sldId="449"/>
            <ac:spMk id="35" creationId="{86A55DDE-5D59-2EF8-623E-80B350C56397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38" creationId="{250556F4-C73C-36D5-1244-F1614B74DB11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39" creationId="{122D1CD9-8535-CCF5-964B-6B10F2B946AF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0" creationId="{7E970A45-6C6D-D548-15EB-47C7D579B9DF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1" creationId="{D41EB76E-EFD9-D2C0-D385-75362A5A105F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2" creationId="{1F847218-F281-8EAB-9C19-39AD7748222F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3" creationId="{D6AFBD76-F4DF-4B82-FC8C-2FD76D9E1115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4" creationId="{60437608-56EC-2D25-A752-32A6E37E6826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5" creationId="{8A739A04-95D3-6CD8-7197-C10797217781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6" creationId="{5D9BAE9F-272B-B6B7-CE80-8D5F99AD0EDA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7" creationId="{8799FC62-FF94-2146-3CF1-506361137918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8" creationId="{A45B9D9E-4912-31E0-1144-A2723612175E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49" creationId="{B52BC1BC-EABB-A345-0749-35E967A1211F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0" creationId="{9BB1BD3F-3B4A-4E0E-701D-AADBB69FF4EA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1" creationId="{4BA2BED3-934B-156D-DEEF-14F385237900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2" creationId="{F6D7B919-9BBD-229C-2AC7-A67D25352E78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3" creationId="{30A6407E-E404-BB0B-78CC-239E859ABDBA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4" creationId="{07893390-369B-FC27-A3DC-5C4026E3AE1A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5" creationId="{279F1DE4-1861-4F34-A33C-D308E52C8E8C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6" creationId="{E71BF6DB-1D8F-FD0C-0F75-4460230E5694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7" creationId="{CCB97282-E4E3-4A9C-F2EB-6BDF18D86596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8" creationId="{C578D4DD-4E29-7EE2-7D76-BECBFB316844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59" creationId="{CF12C8D1-ADB7-AAFB-5D27-30D0B8971840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60" creationId="{979A3693-4B6A-ABE0-5A9D-C4D431E2C83C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61" creationId="{A07F8F0C-79BE-0A19-9006-9F136BB5C9AB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62" creationId="{F4CA34C3-BCD0-7D59-4FD1-FC83A6A20840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63" creationId="{33EAA1A8-DD39-FD5A-54C9-CEB8740D6A8D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64" creationId="{639954EF-D748-A803-9460-7CC88A4A898B}"/>
          </ac:spMkLst>
        </pc:spChg>
        <pc:spChg chg="mod">
          <ac:chgData name="Suparna Biswas" userId="6400250136300666" providerId="LiveId" clId="{76A588F5-BF01-4670-8F5E-5A89CD424E6B}" dt="2024-02-24T21:12:23.743" v="2683"/>
          <ac:spMkLst>
            <pc:docMk/>
            <pc:sldMk cId="884832741" sldId="449"/>
            <ac:spMk id="65" creationId="{ED84BDD5-4DAE-23F4-B60B-5C0804EF6DA9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67" creationId="{62E46793-5C30-BD42-0041-76DAE578995F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68" creationId="{04BC625D-C60F-2349-786A-CB6E89DDBC51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69" creationId="{EF9DDD5A-8DDF-F23B-8ED3-52BD275FEAD0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0" creationId="{B3AC2579-2FFC-998E-3FFE-1ED2E3B3B126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1" creationId="{017B6016-4025-2717-BCDD-1B7C4EB6B616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2" creationId="{E2854D3C-9DB0-4D33-6A81-F73081543C55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3" creationId="{00C60E89-03D5-7829-8D30-9DC91CA2F343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4" creationId="{A9639D53-AC6C-5CD6-C304-2D580EFE3CC1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5" creationId="{F82F460D-C97D-FAD4-AEED-4E128F93BC4A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6" creationId="{C5F88115-FDE1-07D9-1ACC-CBE597915FBF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7" creationId="{9F6D716A-334D-7813-F327-E8D564D5DBA9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8" creationId="{9E80685D-789D-B459-EA87-4AF3329926F1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79" creationId="{E5AD859E-F97A-4B6E-484B-97DDE73EFA78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0" creationId="{5DFAE186-1E78-0FC2-870D-44FFE9D3FB74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1" creationId="{A2D08ECA-14AE-8DEE-F5E2-7F5973518155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2" creationId="{B2F6FC63-24AE-7071-C379-F6A29AFE270A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3" creationId="{9F941608-8C34-9ED9-E482-EECEF10B6758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4" creationId="{76C028EE-1D09-1CF8-217E-40CE39D8F264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5" creationId="{57518523-BBE6-BC63-0CEC-2EA4CE3CBED8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6" creationId="{6021F887-B2AF-B4C9-6A46-9C06C3D1E6DC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7" creationId="{0A8C2D23-2CD5-A721-139E-5D089AB2DA6A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8" creationId="{8E78EA76-4ED9-8469-7FA7-4D1877CFF7DA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89" creationId="{B1A3B937-899B-DF99-76F0-C69953E69CA6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90" creationId="{72BB7A68-9A56-2382-E34B-A8EFCBBFC008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91" creationId="{829DE81D-1CB8-1261-8BB0-2BB0FCFDB654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92" creationId="{7C479318-5D40-B4FA-8683-4B16188ED7C3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93" creationId="{E4B0CC57-851A-FF27-D277-05ABD18B796F}"/>
          </ac:spMkLst>
        </pc:spChg>
        <pc:spChg chg="mod">
          <ac:chgData name="Suparna Biswas" userId="6400250136300666" providerId="LiveId" clId="{76A588F5-BF01-4670-8F5E-5A89CD424E6B}" dt="2024-02-24T21:16:35.214" v="2707"/>
          <ac:spMkLst>
            <pc:docMk/>
            <pc:sldMk cId="884832741" sldId="449"/>
            <ac:spMk id="94" creationId="{04C8C21D-567D-A6F5-A340-4ECD109B43E0}"/>
          </ac:spMkLst>
        </pc:spChg>
        <pc:grpChg chg="del mod">
          <ac:chgData name="Suparna Biswas" userId="6400250136300666" providerId="LiveId" clId="{76A588F5-BF01-4670-8F5E-5A89CD424E6B}" dt="2024-02-24T20:55:06.050" v="2452" actId="165"/>
          <ac:grpSpMkLst>
            <pc:docMk/>
            <pc:sldMk cId="884832741" sldId="449"/>
            <ac:grpSpMk id="22" creationId="{E194C5FB-70C2-D229-840D-768E44F9C7F6}"/>
          </ac:grpSpMkLst>
        </pc:grpChg>
        <pc:grpChg chg="add del mod">
          <ac:chgData name="Suparna Biswas" userId="6400250136300666" providerId="LiveId" clId="{76A588F5-BF01-4670-8F5E-5A89CD424E6B}" dt="2024-02-24T21:12:22.171" v="2682" actId="478"/>
          <ac:grpSpMkLst>
            <pc:docMk/>
            <pc:sldMk cId="884832741" sldId="449"/>
            <ac:grpSpMk id="36" creationId="{3363C9A3-CFD5-FEC9-E1E4-BA74C9797A13}"/>
          </ac:grpSpMkLst>
        </pc:grpChg>
        <pc:grpChg chg="add del mod">
          <ac:chgData name="Suparna Biswas" userId="6400250136300666" providerId="LiveId" clId="{76A588F5-BF01-4670-8F5E-5A89CD424E6B}" dt="2024-02-24T21:16:34.398" v="2706" actId="478"/>
          <ac:grpSpMkLst>
            <pc:docMk/>
            <pc:sldMk cId="884832741" sldId="449"/>
            <ac:grpSpMk id="37" creationId="{92720A44-D8AB-7F45-40A4-D9A0D6E6E70A}"/>
          </ac:grpSpMkLst>
        </pc:grpChg>
        <pc:grpChg chg="add mod">
          <ac:chgData name="Suparna Biswas" userId="6400250136300666" providerId="LiveId" clId="{76A588F5-BF01-4670-8F5E-5A89CD424E6B}" dt="2024-02-24T21:16:43.128" v="2708" actId="1076"/>
          <ac:grpSpMkLst>
            <pc:docMk/>
            <pc:sldMk cId="884832741" sldId="449"/>
            <ac:grpSpMk id="66" creationId="{83986B42-64C4-16CF-FD6D-7A4E29892222}"/>
          </ac:grpSpMkLst>
        </pc:grpChg>
      </pc:sldChg>
      <pc:sldChg chg="add del">
        <pc:chgData name="Suparna Biswas" userId="6400250136300666" providerId="LiveId" clId="{76A588F5-BF01-4670-8F5E-5A89CD424E6B}" dt="2024-02-24T18:28:11.468" v="915" actId="47"/>
        <pc:sldMkLst>
          <pc:docMk/>
          <pc:sldMk cId="2648819587" sldId="449"/>
        </pc:sldMkLst>
      </pc:sldChg>
      <pc:sldChg chg="add del">
        <pc:chgData name="Suparna Biswas" userId="6400250136300666" providerId="LiveId" clId="{76A588F5-BF01-4670-8F5E-5A89CD424E6B}" dt="2024-02-24T18:29:12.928" v="933" actId="47"/>
        <pc:sldMkLst>
          <pc:docMk/>
          <pc:sldMk cId="3430185946" sldId="449"/>
        </pc:sldMkLst>
      </pc:sldChg>
      <pc:sldChg chg="add del">
        <pc:chgData name="Suparna Biswas" userId="6400250136300666" providerId="LiveId" clId="{76A588F5-BF01-4670-8F5E-5A89CD424E6B}" dt="2024-02-24T18:29:12.928" v="933" actId="47"/>
        <pc:sldMkLst>
          <pc:docMk/>
          <pc:sldMk cId="1062129005" sldId="450"/>
        </pc:sldMkLst>
      </pc:sldChg>
      <pc:sldChg chg="delSp add del mod">
        <pc:chgData name="Suparna Biswas" userId="6400250136300666" providerId="LiveId" clId="{76A588F5-BF01-4670-8F5E-5A89CD424E6B}" dt="2024-02-24T21:17:29.810" v="2733" actId="47"/>
        <pc:sldMkLst>
          <pc:docMk/>
          <pc:sldMk cId="1751259973" sldId="450"/>
        </pc:sldMkLst>
        <pc:grpChg chg="del">
          <ac:chgData name="Suparna Biswas" userId="6400250136300666" providerId="LiveId" clId="{76A588F5-BF01-4670-8F5E-5A89CD424E6B}" dt="2024-02-24T21:01:00.204" v="2501" actId="478"/>
          <ac:grpSpMkLst>
            <pc:docMk/>
            <pc:sldMk cId="1751259973" sldId="450"/>
            <ac:grpSpMk id="22" creationId="{FBFCC884-8327-2AD8-0F61-EAC735436854}"/>
          </ac:grpSpMkLst>
        </pc:grpChg>
      </pc:sldChg>
      <pc:sldChg chg="add del">
        <pc:chgData name="Suparna Biswas" userId="6400250136300666" providerId="LiveId" clId="{76A588F5-BF01-4670-8F5E-5A89CD424E6B}" dt="2024-02-24T18:28:11.468" v="915" actId="47"/>
        <pc:sldMkLst>
          <pc:docMk/>
          <pc:sldMk cId="2909508808" sldId="450"/>
        </pc:sldMkLst>
      </pc:sldChg>
      <pc:sldChg chg="add del">
        <pc:chgData name="Suparna Biswas" userId="6400250136300666" providerId="LiveId" clId="{76A588F5-BF01-4670-8F5E-5A89CD424E6B}" dt="2024-02-24T21:17:34.417" v="2734" actId="47"/>
        <pc:sldMkLst>
          <pc:docMk/>
          <pc:sldMk cId="2856283589" sldId="451"/>
        </pc:sldMkLst>
      </pc:sldChg>
      <pc:sldChg chg="add del">
        <pc:chgData name="Suparna Biswas" userId="6400250136300666" providerId="LiveId" clId="{76A588F5-BF01-4670-8F5E-5A89CD424E6B}" dt="2024-02-24T21:17:34.997" v="2735" actId="47"/>
        <pc:sldMkLst>
          <pc:docMk/>
          <pc:sldMk cId="105855371" sldId="452"/>
        </pc:sldMkLst>
      </pc:sldChg>
      <pc:sldChg chg="addSp delSp modSp add mod modTransition modAnim">
        <pc:chgData name="Suparna Biswas" userId="6400250136300666" providerId="LiveId" clId="{76A588F5-BF01-4670-8F5E-5A89CD424E6B}" dt="2024-02-28T16:54:43.195" v="2819"/>
        <pc:sldMkLst>
          <pc:docMk/>
          <pc:sldMk cId="2533436814" sldId="453"/>
        </pc:sldMkLst>
        <pc:spChg chg="mod">
          <ac:chgData name="Suparna Biswas" userId="6400250136300666" providerId="LiveId" clId="{76A588F5-BF01-4670-8F5E-5A89CD424E6B}" dt="2024-02-24T21:05:13.467" v="2627" actId="1076"/>
          <ac:spMkLst>
            <pc:docMk/>
            <pc:sldMk cId="2533436814" sldId="453"/>
            <ac:spMk id="9" creationId="{342E1EA4-4DCD-D91B-8669-FD27DD471FE7}"/>
          </ac:spMkLst>
        </pc:spChg>
        <pc:spChg chg="add del">
          <ac:chgData name="Suparna Biswas" userId="6400250136300666" providerId="LiveId" clId="{76A588F5-BF01-4670-8F5E-5A89CD424E6B}" dt="2024-02-24T21:15:50.959" v="2702" actId="478"/>
          <ac:spMkLst>
            <pc:docMk/>
            <pc:sldMk cId="2533436814" sldId="453"/>
            <ac:spMk id="17" creationId="{C09BE996-FFED-2985-488A-E44E93663F21}"/>
          </ac:spMkLst>
        </pc:spChg>
        <pc:spChg chg="add mod">
          <ac:chgData name="Suparna Biswas" userId="6400250136300666" providerId="LiveId" clId="{76A588F5-BF01-4670-8F5E-5A89CD424E6B}" dt="2024-02-24T21:08:43.397" v="2659" actId="20577"/>
          <ac:spMkLst>
            <pc:docMk/>
            <pc:sldMk cId="2533436814" sldId="453"/>
            <ac:spMk id="22" creationId="{CFE505DC-38C1-F800-FEFA-0B77CB7F621A}"/>
          </ac:spMkLst>
        </pc:spChg>
        <pc:spChg chg="mod">
          <ac:chgData name="Suparna Biswas" userId="6400250136300666" providerId="LiveId" clId="{76A588F5-BF01-4670-8F5E-5A89CD424E6B}" dt="2024-02-24T21:05:33.237" v="2629" actId="1076"/>
          <ac:spMkLst>
            <pc:docMk/>
            <pc:sldMk cId="2533436814" sldId="453"/>
            <ac:spMk id="24" creationId="{02CAE729-EF88-457A-13AB-55FEA1984ABA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37" creationId="{A674F73F-6563-51C3-4156-53A6C725C005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38" creationId="{311CDDFA-6F34-4E79-DB9A-630353E4F098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39" creationId="{0D705E09-9CBF-BC78-6740-5D3136DB8410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0" creationId="{2C8DA12E-778F-38B2-7D40-3894880B75D2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1" creationId="{411F45DD-E7EA-0EE9-2A1E-36D06245B724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2" creationId="{DBD23838-0852-4392-0051-8ED3230B17AD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3" creationId="{CAD5B4CD-CDB6-187B-BF3F-8646A75CFE4A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4" creationId="{1E4C8506-E0B8-F095-E709-16F7896DEDAE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5" creationId="{F78567B8-5EEB-48DC-7672-5831DEB2257D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6" creationId="{636B3BDF-3293-25C9-227C-3EC7660026EB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7" creationId="{BE590C9B-790A-131A-C057-DBBC66526D69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8" creationId="{D1E481CB-47A4-A13F-9860-CC2E26E005F7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49" creationId="{5C3362D5-E92F-BA40-E2DF-32CA6F07C200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0" creationId="{486DD1CD-FEC6-9365-2E4F-91CDF94E9EF9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1" creationId="{34C6FA7B-94B7-49C4-A3E0-DB77390A448E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2" creationId="{E33AC58B-02EA-B507-4048-3A11DF2C25F3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3" creationId="{574AACF9-BF17-134C-CCBC-AB3026A28C74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4" creationId="{B8EC9B75-06F6-E2AB-AF03-AA73A3F07E3A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5" creationId="{AE6DFE95-A8A1-F2FF-8D8C-81727F46BDD7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6" creationId="{F13B092D-6F5D-D7FC-DAE0-CC00669A8CE1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7" creationId="{55E774AF-E482-EC23-5E9E-825FA0B651D1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8" creationId="{607259E8-098E-DA9B-DCFA-32762738845A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59" creationId="{DFE16F20-8A59-9F07-477C-56DCE6CA8EAE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60" creationId="{99FD3C1F-3B80-3A1D-B6ED-C1665DAB02AA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61" creationId="{A0DB1DDC-7E4B-79CC-EAFD-774BEE07F125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62" creationId="{ACF5B12F-FF45-5615-F223-DAE1DAFCBA63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63" creationId="{B545B7E9-6454-148F-13CC-EA6FDC35087B}"/>
          </ac:spMkLst>
        </pc:spChg>
        <pc:spChg chg="mod">
          <ac:chgData name="Suparna Biswas" userId="6400250136300666" providerId="LiveId" clId="{76A588F5-BF01-4670-8F5E-5A89CD424E6B}" dt="2024-02-24T21:10:04.496" v="2668"/>
          <ac:spMkLst>
            <pc:docMk/>
            <pc:sldMk cId="2533436814" sldId="453"/>
            <ac:spMk id="64" creationId="{E80E29B9-A30C-4F00-AC27-52549521BB44}"/>
          </ac:spMkLst>
        </pc:spChg>
        <pc:spChg chg="add mod">
          <ac:chgData name="Suparna Biswas" userId="6400250136300666" providerId="LiveId" clId="{76A588F5-BF01-4670-8F5E-5A89CD424E6B}" dt="2024-02-24T21:15:49.817" v="2701" actId="1076"/>
          <ac:spMkLst>
            <pc:docMk/>
            <pc:sldMk cId="2533436814" sldId="453"/>
            <ac:spMk id="65" creationId="{559D6853-FBFF-9DF6-9F95-EF6493DE373E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67" creationId="{A7784DB7-8E2E-48F3-C976-908CC3C59620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68" creationId="{5909590A-2569-E566-1443-5F40A4F42006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69" creationId="{932FE20E-DC3F-C38C-DB66-4019DDD0FE2C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0" creationId="{B522B666-0291-7FFF-49D6-5E9A5F903E52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1" creationId="{A6FC77AA-6C82-EC7D-7410-01AB3447E3DF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2" creationId="{33EF5FA8-01A7-544F-0955-2067DAEC1CBF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3" creationId="{DCEBF91B-6164-7355-F7E2-ADC048345B63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4" creationId="{55AE9625-EA64-2B66-BD08-37D5CFB46ECF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5" creationId="{92464764-DF6C-62FA-5EAC-B0034B5EADF1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6" creationId="{8538301A-17A6-6B10-AB97-35E01AEBD334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7" creationId="{9BD8687C-A3FA-F016-2211-11D9D02ED10D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8" creationId="{E5CAD42E-2204-BCD1-B673-A35880498C3E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79" creationId="{0DA5C5A4-E7CB-45CD-0A67-D0A7CD308BAD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0" creationId="{EBB59395-DB5A-FF8D-A936-F90258332F67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1" creationId="{D6A1F705-E7B4-3CF1-1558-7FA5EE49E1D9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2" creationId="{237923E8-0A9C-1CD5-61B1-D7D33FA57FD7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3" creationId="{47409748-77B4-48FF-B3DE-4C8E60DF3539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4" creationId="{4A57C44D-19B5-287D-0EF0-679FA98E5C05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5" creationId="{A48BDD38-9D37-7389-AA7F-7D00DD57A683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6" creationId="{E39D8E34-C331-2F1A-8278-3643F233FC1C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7" creationId="{5119F3CB-C531-D629-3EE7-63755530C97E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8" creationId="{7DEFABBE-F17F-6DBB-D248-7F113D934622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89" creationId="{7CD763CB-780F-E668-CD6D-3C2878D201B6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90" creationId="{FF433DF0-7979-079B-8EDC-AC9FF938B7C2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91" creationId="{CCE3C90F-1463-7A15-B662-BBC988C9B1CC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92" creationId="{9509A7CF-BCBD-4126-BECF-B56E49D6DF40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93" creationId="{E4E4C195-022D-7F84-868A-797AC83C7E6E}"/>
          </ac:spMkLst>
        </pc:spChg>
        <pc:spChg chg="mod">
          <ac:chgData name="Suparna Biswas" userId="6400250136300666" providerId="LiveId" clId="{76A588F5-BF01-4670-8F5E-5A89CD424E6B}" dt="2024-02-24T21:16:52.012" v="2709"/>
          <ac:spMkLst>
            <pc:docMk/>
            <pc:sldMk cId="2533436814" sldId="453"/>
            <ac:spMk id="94" creationId="{0A9C6D0E-6EC2-2D4F-12C2-0B4141F2818A}"/>
          </ac:spMkLst>
        </pc:spChg>
        <pc:grpChg chg="add mod">
          <ac:chgData name="Suparna Biswas" userId="6400250136300666" providerId="LiveId" clId="{76A588F5-BF01-4670-8F5E-5A89CD424E6B}" dt="2024-02-24T21:10:33.340" v="2670" actId="1076"/>
          <ac:grpSpMkLst>
            <pc:docMk/>
            <pc:sldMk cId="2533436814" sldId="453"/>
            <ac:grpSpMk id="30" creationId="{5CFE97D6-F863-2C59-43F1-156B1CC0F683}"/>
          </ac:grpSpMkLst>
        </pc:grpChg>
        <pc:grpChg chg="add del mod">
          <ac:chgData name="Suparna Biswas" userId="6400250136300666" providerId="LiveId" clId="{76A588F5-BF01-4670-8F5E-5A89CD424E6B}" dt="2024-02-24T21:16:30.944" v="2705" actId="478"/>
          <ac:grpSpMkLst>
            <pc:docMk/>
            <pc:sldMk cId="2533436814" sldId="453"/>
            <ac:grpSpMk id="36" creationId="{CCD08679-4E3F-5398-7A9D-23D273B07F94}"/>
          </ac:grpSpMkLst>
        </pc:grpChg>
        <pc:grpChg chg="add mod">
          <ac:chgData name="Suparna Biswas" userId="6400250136300666" providerId="LiveId" clId="{76A588F5-BF01-4670-8F5E-5A89CD424E6B}" dt="2024-02-24T21:17:00.913" v="2710" actId="1076"/>
          <ac:grpSpMkLst>
            <pc:docMk/>
            <pc:sldMk cId="2533436814" sldId="453"/>
            <ac:grpSpMk id="66" creationId="{9AEEACEC-5830-F5FD-D0C7-94648DB708CD}"/>
          </ac:grpSpMkLst>
        </pc:grpChg>
      </pc:sldChg>
      <pc:sldChg chg="addSp delSp modSp add mod modTransition">
        <pc:chgData name="Suparna Biswas" userId="6400250136300666" providerId="LiveId" clId="{76A588F5-BF01-4670-8F5E-5A89CD424E6B}" dt="2024-02-28T16:54:43.195" v="2819"/>
        <pc:sldMkLst>
          <pc:docMk/>
          <pc:sldMk cId="1940353161" sldId="454"/>
        </pc:sldMkLst>
        <pc:spChg chg="mod">
          <ac:chgData name="Suparna Biswas" userId="6400250136300666" providerId="LiveId" clId="{76A588F5-BF01-4670-8F5E-5A89CD424E6B}" dt="2024-02-24T21:08:33.700" v="2657" actId="1076"/>
          <ac:spMkLst>
            <pc:docMk/>
            <pc:sldMk cId="1940353161" sldId="454"/>
            <ac:spMk id="9" creationId="{1BBBAFC7-5543-C713-9195-D430B5F9DE24}"/>
          </ac:spMkLst>
        </pc:spChg>
        <pc:spChg chg="mod">
          <ac:chgData name="Suparna Biswas" userId="6400250136300666" providerId="LiveId" clId="{76A588F5-BF01-4670-8F5E-5A89CD424E6B}" dt="2024-02-24T21:09:07.496" v="2664" actId="1076"/>
          <ac:spMkLst>
            <pc:docMk/>
            <pc:sldMk cId="1940353161" sldId="454"/>
            <ac:spMk id="22" creationId="{4C43430B-7A3D-1594-FF52-885B2A48E252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37" creationId="{78CE04A0-7087-ACD2-7086-881B48656C18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38" creationId="{CD5AEC05-40B6-D8BB-BEEB-50302C447A19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39" creationId="{8C58C95E-80F6-61C4-F573-4FD8E854ED14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0" creationId="{D1D99AB6-A10D-3BD2-DCA8-8CDA28E7D5A1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1" creationId="{55130F19-91CC-E854-1452-20C40FF822B3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2" creationId="{0E57EA30-8CBF-CD1A-E168-5874A348B779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3" creationId="{55612C2E-5982-08DA-199D-A2C1FDC64B08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4" creationId="{F3D72526-DABD-A167-494A-C64DBDE51F7C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5" creationId="{2D6C627D-8B0B-673A-81B0-47571ED9114F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6" creationId="{618E17D7-AF30-3565-6E16-146F1A16CA83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7" creationId="{61AC72F8-E121-6C59-546E-5CB73CBC770D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8" creationId="{3A9DD4B9-0BE1-4683-8C28-E626032A66D4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49" creationId="{DDA604EE-4FDB-2259-E37C-33BDD4F56357}"/>
          </ac:spMkLst>
        </pc:spChg>
        <pc:spChg chg="mod">
          <ac:chgData name="Suparna Biswas" userId="6400250136300666" providerId="LiveId" clId="{76A588F5-BF01-4670-8F5E-5A89CD424E6B}" dt="2024-02-24T21:16:23.041" v="2704" actId="1076"/>
          <ac:spMkLst>
            <pc:docMk/>
            <pc:sldMk cId="1940353161" sldId="454"/>
            <ac:spMk id="50" creationId="{B1A4E383-342F-4BFA-B682-EB673839651E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51" creationId="{866AA1A4-A1D7-D411-C368-85D272144125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52" creationId="{6926BAE2-7415-F4E4-1EA6-5DF0139FEBDC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53" creationId="{87318B9E-82F2-9039-44D5-05D974DEE177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54" creationId="{81F01577-A513-F738-609D-F347B8885049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55" creationId="{F837B5B9-828B-F720-B20A-5EA5EAF25CD6}"/>
          </ac:spMkLst>
        </pc:spChg>
        <pc:spChg chg="mod">
          <ac:chgData name="Suparna Biswas" userId="6400250136300666" providerId="LiveId" clId="{76A588F5-BF01-4670-8F5E-5A89CD424E6B}" dt="2024-02-24T21:14:14.521" v="2693" actId="14100"/>
          <ac:spMkLst>
            <pc:docMk/>
            <pc:sldMk cId="1940353161" sldId="454"/>
            <ac:spMk id="56" creationId="{1997F5E2-FEDD-4469-AF4E-44F7A8968EBB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57" creationId="{137735D6-8DE5-BDA5-9CB7-FB97A11F0C7C}"/>
          </ac:spMkLst>
        </pc:spChg>
        <pc:spChg chg="mod">
          <ac:chgData name="Suparna Biswas" userId="6400250136300666" providerId="LiveId" clId="{76A588F5-BF01-4670-8F5E-5A89CD424E6B}" dt="2024-02-24T21:14:23.136" v="2694" actId="14100"/>
          <ac:spMkLst>
            <pc:docMk/>
            <pc:sldMk cId="1940353161" sldId="454"/>
            <ac:spMk id="58" creationId="{AD959C00-3BD0-354D-B262-3858226B46DA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59" creationId="{D7E883A7-0C10-D9ED-9EF2-91DC44BC2D77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60" creationId="{4F00EFE6-148C-F746-CC68-771F48477921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61" creationId="{07A32811-6B6A-813D-0FA2-9CC0D9AB2D19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62" creationId="{10F20C06-A247-AF15-6AB6-3482C8CC1501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63" creationId="{7B3F3D5E-6546-1AD3-B346-71F1E3747316}"/>
          </ac:spMkLst>
        </pc:spChg>
        <pc:spChg chg="mod">
          <ac:chgData name="Suparna Biswas" userId="6400250136300666" providerId="LiveId" clId="{76A588F5-BF01-4670-8F5E-5A89CD424E6B}" dt="2024-02-24T21:12:35.974" v="2685"/>
          <ac:spMkLst>
            <pc:docMk/>
            <pc:sldMk cId="1940353161" sldId="454"/>
            <ac:spMk id="64" creationId="{8F998AD5-A24E-FD20-7822-2837AB4230C4}"/>
          </ac:spMkLst>
        </pc:spChg>
        <pc:grpChg chg="add mod">
          <ac:chgData name="Suparna Biswas" userId="6400250136300666" providerId="LiveId" clId="{76A588F5-BF01-4670-8F5E-5A89CD424E6B}" dt="2024-02-24T21:12:43.092" v="2686" actId="1076"/>
          <ac:grpSpMkLst>
            <pc:docMk/>
            <pc:sldMk cId="1940353161" sldId="454"/>
            <ac:grpSpMk id="30" creationId="{989D52E5-E332-00D1-BD62-3C2752423749}"/>
          </ac:grpSpMkLst>
        </pc:grpChg>
        <pc:grpChg chg="del mod">
          <ac:chgData name="Suparna Biswas" userId="6400250136300666" providerId="LiveId" clId="{76A588F5-BF01-4670-8F5E-5A89CD424E6B}" dt="2024-02-24T21:12:15.153" v="2681" actId="478"/>
          <ac:grpSpMkLst>
            <pc:docMk/>
            <pc:sldMk cId="1940353161" sldId="454"/>
            <ac:grpSpMk id="36" creationId="{44097A71-AAB4-8913-E29B-F5ACB811D956}"/>
          </ac:grpSpMkLst>
        </pc:grpChg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1202769453" sldId="457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658762450" sldId="458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966592898" sldId="459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205430250" sldId="460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1861628514" sldId="461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1861783284" sldId="462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1170774307" sldId="463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3734842863" sldId="465"/>
        </pc:sldMkLst>
      </pc:sldChg>
      <pc:sldChg chg="modTransition">
        <pc:chgData name="Suparna Biswas" userId="6400250136300666" providerId="LiveId" clId="{76A588F5-BF01-4670-8F5E-5A89CD424E6B}" dt="2024-02-28T16:54:43.195" v="2819"/>
        <pc:sldMkLst>
          <pc:docMk/>
          <pc:sldMk cId="4291410249" sldId="466"/>
        </pc:sldMkLst>
      </pc:sldChg>
      <pc:sldChg chg="addSp delSp modSp add del mod">
        <pc:chgData name="Suparna Biswas" userId="6400250136300666" providerId="LiveId" clId="{76A588F5-BF01-4670-8F5E-5A89CD424E6B}" dt="2024-03-30T10:12:36.290" v="3541" actId="47"/>
        <pc:sldMkLst>
          <pc:docMk/>
          <pc:sldMk cId="2966807315" sldId="467"/>
        </pc:sldMkLst>
        <pc:graphicFrameChg chg="add del mod">
          <ac:chgData name="Suparna Biswas" userId="6400250136300666" providerId="LiveId" clId="{76A588F5-BF01-4670-8F5E-5A89CD424E6B}" dt="2024-03-30T07:56:14.980" v="2954" actId="478"/>
          <ac:graphicFrameMkLst>
            <pc:docMk/>
            <pc:sldMk cId="2966807315" sldId="467"/>
            <ac:graphicFrameMk id="2" creationId="{158CCEE7-503E-369E-6D1A-C48BE1F4F039}"/>
          </ac:graphicFrameMkLst>
        </pc:graphicFrameChg>
        <pc:graphicFrameChg chg="add del mod modGraphic">
          <ac:chgData name="Suparna Biswas" userId="6400250136300666" providerId="LiveId" clId="{76A588F5-BF01-4670-8F5E-5A89CD424E6B}" dt="2024-03-30T10:11:03.882" v="3527" actId="478"/>
          <ac:graphicFrameMkLst>
            <pc:docMk/>
            <pc:sldMk cId="2966807315" sldId="467"/>
            <ac:graphicFrameMk id="3" creationId="{1AB7C59B-D0A9-FF69-887E-23CA2F1EC4D0}"/>
          </ac:graphicFrameMkLst>
        </pc:graphicFrameChg>
        <pc:graphicFrameChg chg="add del mod">
          <ac:chgData name="Suparna Biswas" userId="6400250136300666" providerId="LiveId" clId="{76A588F5-BF01-4670-8F5E-5A89CD424E6B}" dt="2024-03-30T09:55:18.059" v="3393" actId="478"/>
          <ac:graphicFrameMkLst>
            <pc:docMk/>
            <pc:sldMk cId="2966807315" sldId="467"/>
            <ac:graphicFrameMk id="4" creationId="{0A2595F3-B575-2313-6A40-777F3E7E9BD4}"/>
          </ac:graphicFrameMkLst>
        </pc:graphicFrameChg>
        <pc:graphicFrameChg chg="add del mod modGraphic">
          <ac:chgData name="Suparna Biswas" userId="6400250136300666" providerId="LiveId" clId="{76A588F5-BF01-4670-8F5E-5A89CD424E6B}" dt="2024-03-30T09:55:23.706" v="3395" actId="478"/>
          <ac:graphicFrameMkLst>
            <pc:docMk/>
            <pc:sldMk cId="2966807315" sldId="467"/>
            <ac:graphicFrameMk id="5" creationId="{3EE8551C-B1DB-BB07-4555-D088F5E96EAD}"/>
          </ac:graphicFrameMkLst>
        </pc:graphicFrameChg>
        <pc:graphicFrameChg chg="add del mod modGraphic">
          <ac:chgData name="Suparna Biswas" userId="6400250136300666" providerId="LiveId" clId="{76A588F5-BF01-4670-8F5E-5A89CD424E6B}" dt="2024-03-30T08:30:52.743" v="3106" actId="478"/>
          <ac:graphicFrameMkLst>
            <pc:docMk/>
            <pc:sldMk cId="2966807315" sldId="467"/>
            <ac:graphicFrameMk id="6" creationId="{6D96F392-C714-3752-2C38-DFB251D604DC}"/>
          </ac:graphicFrameMkLst>
        </pc:graphicFrameChg>
        <pc:graphicFrameChg chg="add del mod modGraphic">
          <ac:chgData name="Suparna Biswas" userId="6400250136300666" providerId="LiveId" clId="{76A588F5-BF01-4670-8F5E-5A89CD424E6B}" dt="2024-03-30T08:30:52.743" v="3106" actId="478"/>
          <ac:graphicFrameMkLst>
            <pc:docMk/>
            <pc:sldMk cId="2966807315" sldId="467"/>
            <ac:graphicFrameMk id="7" creationId="{C8439A00-6883-82F4-91EA-1F9299EDE828}"/>
          </ac:graphicFrameMkLst>
        </pc:graphicFrameChg>
        <pc:graphicFrameChg chg="add del mod">
          <ac:chgData name="Suparna Biswas" userId="6400250136300666" providerId="LiveId" clId="{76A588F5-BF01-4670-8F5E-5A89CD424E6B}" dt="2024-03-30T09:55:19.513" v="3394" actId="478"/>
          <ac:graphicFrameMkLst>
            <pc:docMk/>
            <pc:sldMk cId="2966807315" sldId="467"/>
            <ac:graphicFrameMk id="8" creationId="{5AE1E4D6-ED4A-1F97-3C75-FC39A5C42D62}"/>
          </ac:graphicFrameMkLst>
        </pc:graphicFrameChg>
        <pc:graphicFrameChg chg="del">
          <ac:chgData name="Suparna Biswas" userId="6400250136300666" providerId="LiveId" clId="{76A588F5-BF01-4670-8F5E-5A89CD424E6B}" dt="2024-03-30T08:29:13.492" v="3090" actId="478"/>
          <ac:graphicFrameMkLst>
            <pc:docMk/>
            <pc:sldMk cId="2966807315" sldId="467"/>
            <ac:graphicFrameMk id="9" creationId="{A7FBCC87-145A-5796-4E11-C2652E76E7A0}"/>
          </ac:graphicFrameMkLst>
        </pc:graphicFrameChg>
        <pc:graphicFrameChg chg="del">
          <ac:chgData name="Suparna Biswas" userId="6400250136300666" providerId="LiveId" clId="{76A588F5-BF01-4670-8F5E-5A89CD424E6B}" dt="2024-03-30T08:29:13.492" v="3090" actId="478"/>
          <ac:graphicFrameMkLst>
            <pc:docMk/>
            <pc:sldMk cId="2966807315" sldId="467"/>
            <ac:graphicFrameMk id="10" creationId="{F583B0D2-E022-CD31-0EB5-6F6820EDF167}"/>
          </ac:graphicFrameMkLst>
        </pc:graphicFrameChg>
        <pc:graphicFrameChg chg="del">
          <ac:chgData name="Suparna Biswas" userId="6400250136300666" providerId="LiveId" clId="{76A588F5-BF01-4670-8F5E-5A89CD424E6B}" dt="2024-03-30T07:56:37.949" v="2959" actId="478"/>
          <ac:graphicFrameMkLst>
            <pc:docMk/>
            <pc:sldMk cId="2966807315" sldId="467"/>
            <ac:graphicFrameMk id="11" creationId="{EC4097A5-0F40-8F1C-6136-F264071DDE84}"/>
          </ac:graphicFrameMkLst>
        </pc:graphicFrameChg>
        <pc:graphicFrameChg chg="add del mod">
          <ac:chgData name="Suparna Biswas" userId="6400250136300666" providerId="LiveId" clId="{76A588F5-BF01-4670-8F5E-5A89CD424E6B}" dt="2024-03-30T09:55:16.252" v="3392" actId="478"/>
          <ac:graphicFrameMkLst>
            <pc:docMk/>
            <pc:sldMk cId="2966807315" sldId="467"/>
            <ac:graphicFrameMk id="12" creationId="{3E848486-F72A-BBEE-C6BB-C48C0CFFDC68}"/>
          </ac:graphicFrameMkLst>
        </pc:graphicFrameChg>
        <pc:graphicFrameChg chg="add del mod">
          <ac:chgData name="Suparna Biswas" userId="6400250136300666" providerId="LiveId" clId="{76A588F5-BF01-4670-8F5E-5A89CD424E6B}" dt="2024-03-30T09:55:25.585" v="3396" actId="478"/>
          <ac:graphicFrameMkLst>
            <pc:docMk/>
            <pc:sldMk cId="2966807315" sldId="467"/>
            <ac:graphicFrameMk id="13" creationId="{4F1AA2E8-5815-8D50-DED8-7A7DA4DB3AB6}"/>
          </ac:graphicFrameMkLst>
        </pc:graphicFrameChg>
        <pc:graphicFrameChg chg="del">
          <ac:chgData name="Suparna Biswas" userId="6400250136300666" providerId="LiveId" clId="{76A588F5-BF01-4670-8F5E-5A89CD424E6B}" dt="2024-03-30T08:40:37.332" v="3192" actId="478"/>
          <ac:graphicFrameMkLst>
            <pc:docMk/>
            <pc:sldMk cId="2966807315" sldId="467"/>
            <ac:graphicFrameMk id="14" creationId="{4DB5BC70-70A1-EC87-4430-04BBEDD5A223}"/>
          </ac:graphicFrameMkLst>
        </pc:graphicFrameChg>
        <pc:graphicFrameChg chg="add del mod">
          <ac:chgData name="Suparna Biswas" userId="6400250136300666" providerId="LiveId" clId="{76A588F5-BF01-4670-8F5E-5A89CD424E6B}" dt="2024-03-30T09:55:29.152" v="3398" actId="478"/>
          <ac:graphicFrameMkLst>
            <pc:docMk/>
            <pc:sldMk cId="2966807315" sldId="467"/>
            <ac:graphicFrameMk id="15" creationId="{B9B976FC-1516-3521-1896-82300818DCD9}"/>
          </ac:graphicFrameMkLst>
        </pc:graphicFrameChg>
        <pc:graphicFrameChg chg="del">
          <ac:chgData name="Suparna Biswas" userId="6400250136300666" providerId="LiveId" clId="{76A588F5-BF01-4670-8F5E-5A89CD424E6B}" dt="2024-03-30T08:25:43.419" v="3050" actId="478"/>
          <ac:graphicFrameMkLst>
            <pc:docMk/>
            <pc:sldMk cId="2966807315" sldId="467"/>
            <ac:graphicFrameMk id="16" creationId="{6C7CBE2B-D716-0293-49DF-687539D13EB0}"/>
          </ac:graphicFrameMkLst>
        </pc:graphicFrameChg>
        <pc:graphicFrameChg chg="add del mod modGraphic">
          <ac:chgData name="Suparna Biswas" userId="6400250136300666" providerId="LiveId" clId="{76A588F5-BF01-4670-8F5E-5A89CD424E6B}" dt="2024-03-30T08:44:48.041" v="3225" actId="478"/>
          <ac:graphicFrameMkLst>
            <pc:docMk/>
            <pc:sldMk cId="2966807315" sldId="467"/>
            <ac:graphicFrameMk id="17" creationId="{739D3438-BB31-FBBF-225F-E57FAA8EA548}"/>
          </ac:graphicFrameMkLst>
        </pc:graphicFrameChg>
        <pc:graphicFrameChg chg="add del">
          <ac:chgData name="Suparna Biswas" userId="6400250136300666" providerId="LiveId" clId="{76A588F5-BF01-4670-8F5E-5A89CD424E6B}" dt="2024-03-30T08:43:56.717" v="3218" actId="478"/>
          <ac:graphicFrameMkLst>
            <pc:docMk/>
            <pc:sldMk cId="2966807315" sldId="467"/>
            <ac:graphicFrameMk id="18" creationId="{48FEC21F-59B3-4F6F-5402-3291A148BF06}"/>
          </ac:graphicFrameMkLst>
        </pc:graphicFrameChg>
        <pc:graphicFrameChg chg="add del modGraphic">
          <ac:chgData name="Suparna Biswas" userId="6400250136300666" providerId="LiveId" clId="{76A588F5-BF01-4670-8F5E-5A89CD424E6B}" dt="2024-03-30T08:43:54.688" v="3217" actId="478"/>
          <ac:graphicFrameMkLst>
            <pc:docMk/>
            <pc:sldMk cId="2966807315" sldId="467"/>
            <ac:graphicFrameMk id="19" creationId="{1979256F-A353-1A43-0E42-FBB877FFEAE3}"/>
          </ac:graphicFrameMkLst>
        </pc:graphicFrameChg>
        <pc:graphicFrameChg chg="add del mod modGraphic">
          <ac:chgData name="Suparna Biswas" userId="6400250136300666" providerId="LiveId" clId="{76A588F5-BF01-4670-8F5E-5A89CD424E6B}" dt="2024-03-30T08:44:51.269" v="3226" actId="478"/>
          <ac:graphicFrameMkLst>
            <pc:docMk/>
            <pc:sldMk cId="2966807315" sldId="467"/>
            <ac:graphicFrameMk id="20" creationId="{3D69D680-EFD8-053F-D64F-235D8E6F16D4}"/>
          </ac:graphicFrameMkLst>
        </pc:graphicFrameChg>
        <pc:graphicFrameChg chg="del">
          <ac:chgData name="Suparna Biswas" userId="6400250136300666" providerId="LiveId" clId="{76A588F5-BF01-4670-8F5E-5A89CD424E6B}" dt="2024-03-30T08:40:37.332" v="3192" actId="478"/>
          <ac:graphicFrameMkLst>
            <pc:docMk/>
            <pc:sldMk cId="2966807315" sldId="467"/>
            <ac:graphicFrameMk id="21" creationId="{F769E553-74A5-EB05-E02E-55DEFDCC4A44}"/>
          </ac:graphicFrameMkLst>
        </pc:graphicFrameChg>
        <pc:graphicFrameChg chg="add del mod">
          <ac:chgData name="Suparna Biswas" userId="6400250136300666" providerId="LiveId" clId="{76A588F5-BF01-4670-8F5E-5A89CD424E6B}" dt="2024-03-30T09:55:14.800" v="3391" actId="478"/>
          <ac:graphicFrameMkLst>
            <pc:docMk/>
            <pc:sldMk cId="2966807315" sldId="467"/>
            <ac:graphicFrameMk id="22" creationId="{BD77E884-47BD-66B6-BB76-3B280A4024B0}"/>
          </ac:graphicFrameMkLst>
        </pc:graphicFrameChg>
        <pc:graphicFrameChg chg="add del mod">
          <ac:chgData name="Suparna Biswas" userId="6400250136300666" providerId="LiveId" clId="{76A588F5-BF01-4670-8F5E-5A89CD424E6B}" dt="2024-03-30T09:55:13.206" v="3390" actId="478"/>
          <ac:graphicFrameMkLst>
            <pc:docMk/>
            <pc:sldMk cId="2966807315" sldId="467"/>
            <ac:graphicFrameMk id="23" creationId="{2D66B68D-CCF1-C807-FE73-D5BE91AABA89}"/>
          </ac:graphicFrameMkLst>
        </pc:graphicFrameChg>
        <pc:graphicFrameChg chg="add del mod modGraphic">
          <ac:chgData name="Suparna Biswas" userId="6400250136300666" providerId="LiveId" clId="{76A588F5-BF01-4670-8F5E-5A89CD424E6B}" dt="2024-03-30T09:50:47.174" v="3334" actId="478"/>
          <ac:graphicFrameMkLst>
            <pc:docMk/>
            <pc:sldMk cId="2966807315" sldId="467"/>
            <ac:graphicFrameMk id="24" creationId="{404271C4-2A63-A20D-B063-4E7055F6B879}"/>
          </ac:graphicFrameMkLst>
        </pc:graphicFrameChg>
        <pc:graphicFrameChg chg="add del mod modGraphic">
          <ac:chgData name="Suparna Biswas" userId="6400250136300666" providerId="LiveId" clId="{76A588F5-BF01-4670-8F5E-5A89CD424E6B}" dt="2024-03-30T09:50:48.820" v="3335" actId="478"/>
          <ac:graphicFrameMkLst>
            <pc:docMk/>
            <pc:sldMk cId="2966807315" sldId="467"/>
            <ac:graphicFrameMk id="25" creationId="{A48463ED-C59E-5D4E-AB02-5E9D5D964E10}"/>
          </ac:graphicFrameMkLst>
        </pc:graphicFrameChg>
        <pc:graphicFrameChg chg="del">
          <ac:chgData name="Suparna Biswas" userId="6400250136300666" providerId="LiveId" clId="{76A588F5-BF01-4670-8F5E-5A89CD424E6B}" dt="2024-03-30T09:55:27.662" v="3397" actId="478"/>
          <ac:graphicFrameMkLst>
            <pc:docMk/>
            <pc:sldMk cId="2966807315" sldId="467"/>
            <ac:graphicFrameMk id="26" creationId="{AE03BB76-7821-D1E2-A520-2EA33389A6EF}"/>
          </ac:graphicFrameMkLst>
        </pc:graphicFrameChg>
        <pc:graphicFrameChg chg="del">
          <ac:chgData name="Suparna Biswas" userId="6400250136300666" providerId="LiveId" clId="{76A588F5-BF01-4670-8F5E-5A89CD424E6B}" dt="2024-03-30T08:00:42.526" v="3001" actId="478"/>
          <ac:graphicFrameMkLst>
            <pc:docMk/>
            <pc:sldMk cId="2966807315" sldId="467"/>
            <ac:graphicFrameMk id="27" creationId="{FA22671F-9EA2-53B9-D128-88E1F96E5E35}"/>
          </ac:graphicFrameMkLst>
        </pc:graphicFrameChg>
        <pc:graphicFrameChg chg="del">
          <ac:chgData name="Suparna Biswas" userId="6400250136300666" providerId="LiveId" clId="{76A588F5-BF01-4670-8F5E-5A89CD424E6B}" dt="2024-03-30T09:49:39.560" v="3325" actId="478"/>
          <ac:graphicFrameMkLst>
            <pc:docMk/>
            <pc:sldMk cId="2966807315" sldId="467"/>
            <ac:graphicFrameMk id="28" creationId="{E16933F0-C848-82A3-ABA8-23196AA790BF}"/>
          </ac:graphicFrameMkLst>
        </pc:graphicFrameChg>
        <pc:graphicFrameChg chg="del">
          <ac:chgData name="Suparna Biswas" userId="6400250136300666" providerId="LiveId" clId="{76A588F5-BF01-4670-8F5E-5A89CD424E6B}" dt="2024-03-30T09:49:44.480" v="3326" actId="478"/>
          <ac:graphicFrameMkLst>
            <pc:docMk/>
            <pc:sldMk cId="2966807315" sldId="467"/>
            <ac:graphicFrameMk id="29" creationId="{BBE86DF9-B93F-C50F-F38A-A9CA8A46DA09}"/>
          </ac:graphicFrameMkLst>
        </pc:graphicFrameChg>
        <pc:graphicFrameChg chg="del">
          <ac:chgData name="Suparna Biswas" userId="6400250136300666" providerId="LiveId" clId="{76A588F5-BF01-4670-8F5E-5A89CD424E6B}" dt="2024-03-30T08:00:12.653" v="2998" actId="478"/>
          <ac:graphicFrameMkLst>
            <pc:docMk/>
            <pc:sldMk cId="2966807315" sldId="467"/>
            <ac:graphicFrameMk id="34" creationId="{65050888-0B0E-2F3D-89C8-115A12559E6E}"/>
          </ac:graphicFrameMkLst>
        </pc:graphicFrameChg>
        <pc:graphicFrameChg chg="del">
          <ac:chgData name="Suparna Biswas" userId="6400250136300666" providerId="LiveId" clId="{76A588F5-BF01-4670-8F5E-5A89CD424E6B}" dt="2024-03-30T09:50:39.956" v="3332" actId="478"/>
          <ac:graphicFrameMkLst>
            <pc:docMk/>
            <pc:sldMk cId="2966807315" sldId="467"/>
            <ac:graphicFrameMk id="36" creationId="{86F764CC-572B-BCB7-C242-5CA477F0B0E0}"/>
          </ac:graphicFrameMkLst>
        </pc:graphicFrameChg>
        <pc:graphicFrameChg chg="del">
          <ac:chgData name="Suparna Biswas" userId="6400250136300666" providerId="LiveId" clId="{76A588F5-BF01-4670-8F5E-5A89CD424E6B}" dt="2024-03-30T09:50:44.709" v="3333" actId="478"/>
          <ac:graphicFrameMkLst>
            <pc:docMk/>
            <pc:sldMk cId="2966807315" sldId="467"/>
            <ac:graphicFrameMk id="37" creationId="{F2DD6048-3077-5A67-020D-52BA84EBF84F}"/>
          </ac:graphicFrameMkLst>
        </pc:graphicFrameChg>
      </pc:sldChg>
      <pc:sldChg chg="addSp delSp modSp add del mod addAnim delAnim modAnim">
        <pc:chgData name="Suparna Biswas" userId="6400250136300666" providerId="LiveId" clId="{76A588F5-BF01-4670-8F5E-5A89CD424E6B}" dt="2024-03-30T11:08:13.467" v="3886" actId="47"/>
        <pc:sldMkLst>
          <pc:docMk/>
          <pc:sldMk cId="3216492005" sldId="468"/>
        </pc:sldMkLst>
        <pc:graphicFrameChg chg="add del mod">
          <ac:chgData name="Suparna Biswas" userId="6400250136300666" providerId="LiveId" clId="{76A588F5-BF01-4670-8F5E-5A89CD424E6B}" dt="2024-03-30T10:21:01.047" v="3601" actId="478"/>
          <ac:graphicFrameMkLst>
            <pc:docMk/>
            <pc:sldMk cId="3216492005" sldId="468"/>
            <ac:graphicFrameMk id="2" creationId="{12629A4C-B195-B76A-29E1-A55185EF1EAD}"/>
          </ac:graphicFrameMkLst>
        </pc:graphicFrameChg>
        <pc:graphicFrameChg chg="del">
          <ac:chgData name="Suparna Biswas" userId="6400250136300666" providerId="LiveId" clId="{76A588F5-BF01-4670-8F5E-5A89CD424E6B}" dt="2024-03-30T07:57:21.702" v="2966" actId="478"/>
          <ac:graphicFrameMkLst>
            <pc:docMk/>
            <pc:sldMk cId="3216492005" sldId="468"/>
            <ac:graphicFrameMk id="3" creationId="{557E9C41-9ADA-36E3-D3A7-3759E06EB0A6}"/>
          </ac:graphicFrameMkLst>
        </pc:graphicFrameChg>
        <pc:graphicFrameChg chg="del">
          <ac:chgData name="Suparna Biswas" userId="6400250136300666" providerId="LiveId" clId="{76A588F5-BF01-4670-8F5E-5A89CD424E6B}" dt="2024-03-30T09:49:16.806" v="3324" actId="478"/>
          <ac:graphicFrameMkLst>
            <pc:docMk/>
            <pc:sldMk cId="3216492005" sldId="468"/>
            <ac:graphicFrameMk id="4" creationId="{BBFC87BE-F022-99D9-F571-D258FD8B974A}"/>
          </ac:graphicFrameMkLst>
        </pc:graphicFrameChg>
        <pc:graphicFrameChg chg="del">
          <ac:chgData name="Suparna Biswas" userId="6400250136300666" providerId="LiveId" clId="{76A588F5-BF01-4670-8F5E-5A89CD424E6B}" dt="2024-03-30T09:49:16.806" v="3324" actId="478"/>
          <ac:graphicFrameMkLst>
            <pc:docMk/>
            <pc:sldMk cId="3216492005" sldId="468"/>
            <ac:graphicFrameMk id="5" creationId="{1B004798-F42D-88D1-B497-F6A95B60295A}"/>
          </ac:graphicFrameMkLst>
        </pc:graphicFrameChg>
        <pc:graphicFrameChg chg="del">
          <ac:chgData name="Suparna Biswas" userId="6400250136300666" providerId="LiveId" clId="{76A588F5-BF01-4670-8F5E-5A89CD424E6B}" dt="2024-03-30T11:06:24.135" v="3877" actId="478"/>
          <ac:graphicFrameMkLst>
            <pc:docMk/>
            <pc:sldMk cId="3216492005" sldId="468"/>
            <ac:graphicFrameMk id="7" creationId="{B09A1239-B15C-E031-0E31-ECFAEDBCB005}"/>
          </ac:graphicFrameMkLst>
        </pc:graphicFrameChg>
        <pc:graphicFrameChg chg="del">
          <ac:chgData name="Suparna Biswas" userId="6400250136300666" providerId="LiveId" clId="{76A588F5-BF01-4670-8F5E-5A89CD424E6B}" dt="2024-03-30T11:06:25.343" v="3878" actId="478"/>
          <ac:graphicFrameMkLst>
            <pc:docMk/>
            <pc:sldMk cId="3216492005" sldId="468"/>
            <ac:graphicFrameMk id="8" creationId="{F8D36292-25DD-A1B8-A7A1-75819FBE0C7D}"/>
          </ac:graphicFrameMkLst>
        </pc:graphicFrameChg>
        <pc:graphicFrameChg chg="add del mod">
          <ac:chgData name="Suparna Biswas" userId="6400250136300666" providerId="LiveId" clId="{76A588F5-BF01-4670-8F5E-5A89CD424E6B}" dt="2024-03-30T10:22:15.926" v="3608" actId="478"/>
          <ac:graphicFrameMkLst>
            <pc:docMk/>
            <pc:sldMk cId="3216492005" sldId="468"/>
            <ac:graphicFrameMk id="9" creationId="{6BDDC06B-C9A8-E4F7-6565-B4C7C32476AA}"/>
          </ac:graphicFrameMkLst>
        </pc:graphicFrameChg>
        <pc:graphicFrameChg chg="add del mod modGraphic">
          <ac:chgData name="Suparna Biswas" userId="6400250136300666" providerId="LiveId" clId="{76A588F5-BF01-4670-8F5E-5A89CD424E6B}" dt="2024-03-30T10:24:05.986" v="3629" actId="478"/>
          <ac:graphicFrameMkLst>
            <pc:docMk/>
            <pc:sldMk cId="3216492005" sldId="468"/>
            <ac:graphicFrameMk id="10" creationId="{5F726CD4-9035-A20A-CE42-0B00FEBED3A3}"/>
          </ac:graphicFrameMkLst>
        </pc:graphicFrameChg>
        <pc:graphicFrameChg chg="del">
          <ac:chgData name="Suparna Biswas" userId="6400250136300666" providerId="LiveId" clId="{76A588F5-BF01-4670-8F5E-5A89CD424E6B}" dt="2024-03-30T08:47:47.179" v="3266" actId="478"/>
          <ac:graphicFrameMkLst>
            <pc:docMk/>
            <pc:sldMk cId="3216492005" sldId="468"/>
            <ac:graphicFrameMk id="12" creationId="{CA870A28-9D6A-82B2-07E0-A40DA4C06D77}"/>
          </ac:graphicFrameMkLst>
        </pc:graphicFrameChg>
        <pc:graphicFrameChg chg="modGraphic">
          <ac:chgData name="Suparna Biswas" userId="6400250136300666" providerId="LiveId" clId="{76A588F5-BF01-4670-8F5E-5A89CD424E6B}" dt="2024-03-30T09:41:02.407" v="3272" actId="339"/>
          <ac:graphicFrameMkLst>
            <pc:docMk/>
            <pc:sldMk cId="3216492005" sldId="468"/>
            <ac:graphicFrameMk id="15" creationId="{87886731-26BE-75EC-B586-366CC5B25063}"/>
          </ac:graphicFrameMkLst>
        </pc:graphicFrameChg>
        <pc:graphicFrameChg chg="del">
          <ac:chgData name="Suparna Biswas" userId="6400250136300666" providerId="LiveId" clId="{76A588F5-BF01-4670-8F5E-5A89CD424E6B}" dt="2024-03-30T11:06:30.555" v="3880" actId="478"/>
          <ac:graphicFrameMkLst>
            <pc:docMk/>
            <pc:sldMk cId="3216492005" sldId="468"/>
            <ac:graphicFrameMk id="22" creationId="{BDE60E3C-E3F6-D917-E454-4F6DD6D36CFD}"/>
          </ac:graphicFrameMkLst>
        </pc:graphicFrameChg>
        <pc:graphicFrameChg chg="del">
          <ac:chgData name="Suparna Biswas" userId="6400250136300666" providerId="LiveId" clId="{76A588F5-BF01-4670-8F5E-5A89CD424E6B}" dt="2024-03-30T11:06:28.294" v="3879" actId="478"/>
          <ac:graphicFrameMkLst>
            <pc:docMk/>
            <pc:sldMk cId="3216492005" sldId="468"/>
            <ac:graphicFrameMk id="23" creationId="{EA9568FF-44EE-E3BF-35C4-03EBD7CF6B59}"/>
          </ac:graphicFrameMkLst>
        </pc:graphicFrameChg>
        <pc:graphicFrameChg chg="del">
          <ac:chgData name="Suparna Biswas" userId="6400250136300666" providerId="LiveId" clId="{76A588F5-BF01-4670-8F5E-5A89CD424E6B}" dt="2024-03-30T08:33:31.999" v="3140" actId="478"/>
          <ac:graphicFrameMkLst>
            <pc:docMk/>
            <pc:sldMk cId="3216492005" sldId="468"/>
            <ac:graphicFrameMk id="24" creationId="{91217563-DC4B-E494-D111-8331C85DF319}"/>
          </ac:graphicFrameMkLst>
        </pc:graphicFrameChg>
        <pc:graphicFrameChg chg="del">
          <ac:chgData name="Suparna Biswas" userId="6400250136300666" providerId="LiveId" clId="{76A588F5-BF01-4670-8F5E-5A89CD424E6B}" dt="2024-03-30T11:06:32.019" v="3881" actId="478"/>
          <ac:graphicFrameMkLst>
            <pc:docMk/>
            <pc:sldMk cId="3216492005" sldId="468"/>
            <ac:graphicFrameMk id="25" creationId="{BB8771AE-0168-B480-4A81-1BE83A73DE42}"/>
          </ac:graphicFrameMkLst>
        </pc:graphicFrameChg>
        <pc:graphicFrameChg chg="del">
          <ac:chgData name="Suparna Biswas" userId="6400250136300666" providerId="LiveId" clId="{76A588F5-BF01-4670-8F5E-5A89CD424E6B}" dt="2024-03-30T08:33:31.999" v="3140" actId="478"/>
          <ac:graphicFrameMkLst>
            <pc:docMk/>
            <pc:sldMk cId="3216492005" sldId="468"/>
            <ac:graphicFrameMk id="30" creationId="{64377369-4B3F-1F12-963A-859B8E097A9D}"/>
          </ac:graphicFrameMkLst>
        </pc:graphicFrameChg>
        <pc:graphicFrameChg chg="del">
          <ac:chgData name="Suparna Biswas" userId="6400250136300666" providerId="LiveId" clId="{76A588F5-BF01-4670-8F5E-5A89CD424E6B}" dt="2024-03-30T10:07:47.876" v="3514" actId="478"/>
          <ac:graphicFrameMkLst>
            <pc:docMk/>
            <pc:sldMk cId="3216492005" sldId="468"/>
            <ac:graphicFrameMk id="31" creationId="{E83A2CD5-F2C0-B069-719E-E6ED827D7C62}"/>
          </ac:graphicFrameMkLst>
        </pc:graphicFrameChg>
        <pc:graphicFrameChg chg="modGraphic">
          <ac:chgData name="Suparna Biswas" userId="6400250136300666" providerId="LiveId" clId="{76A588F5-BF01-4670-8F5E-5A89CD424E6B}" dt="2024-03-30T09:40:48.832" v="3271" actId="339"/>
          <ac:graphicFrameMkLst>
            <pc:docMk/>
            <pc:sldMk cId="3216492005" sldId="468"/>
            <ac:graphicFrameMk id="32" creationId="{EF32714D-549E-DDD5-E52D-688A3DE0B981}"/>
          </ac:graphicFrameMkLst>
        </pc:graphicFrameChg>
        <pc:graphicFrameChg chg="del">
          <ac:chgData name="Suparna Biswas" userId="6400250136300666" providerId="LiveId" clId="{76A588F5-BF01-4670-8F5E-5A89CD424E6B}" dt="2024-03-30T08:33:33.511" v="3141" actId="478"/>
          <ac:graphicFrameMkLst>
            <pc:docMk/>
            <pc:sldMk cId="3216492005" sldId="468"/>
            <ac:graphicFrameMk id="33" creationId="{E497CFA0-6DFB-50FC-86CD-CA10EFE32EB6}"/>
          </ac:graphicFrameMkLst>
        </pc:graphicFrameChg>
        <pc:graphicFrameChg chg="del modGraphic">
          <ac:chgData name="Suparna Biswas" userId="6400250136300666" providerId="LiveId" clId="{76A588F5-BF01-4670-8F5E-5A89CD424E6B}" dt="2024-03-30T10:07:51.629" v="3516" actId="478"/>
          <ac:graphicFrameMkLst>
            <pc:docMk/>
            <pc:sldMk cId="3216492005" sldId="468"/>
            <ac:graphicFrameMk id="35" creationId="{357F1985-8F4E-3736-29AE-FC7C7C2FBB47}"/>
          </ac:graphicFrameMkLst>
        </pc:graphicFrameChg>
        <pc:graphicFrameChg chg="del">
          <ac:chgData name="Suparna Biswas" userId="6400250136300666" providerId="LiveId" clId="{76A588F5-BF01-4670-8F5E-5A89CD424E6B}" dt="2024-03-30T10:07:49.659" v="3515" actId="478"/>
          <ac:graphicFrameMkLst>
            <pc:docMk/>
            <pc:sldMk cId="3216492005" sldId="468"/>
            <ac:graphicFrameMk id="38" creationId="{1591E3BB-885A-2DC3-0DD0-097FA088A538}"/>
          </ac:graphicFrameMkLst>
        </pc:graphicFrameChg>
        <pc:graphicFrameChg chg="del">
          <ac:chgData name="Suparna Biswas" userId="6400250136300666" providerId="LiveId" clId="{76A588F5-BF01-4670-8F5E-5A89CD424E6B}" dt="2024-03-30T10:07:46.153" v="3513" actId="478"/>
          <ac:graphicFrameMkLst>
            <pc:docMk/>
            <pc:sldMk cId="3216492005" sldId="468"/>
            <ac:graphicFrameMk id="39" creationId="{C42C7E91-8A15-8181-3044-75EE193FDC0B}"/>
          </ac:graphicFrameMkLst>
        </pc:graphicFrameChg>
        <pc:graphicFrameChg chg="del mod modGraphic">
          <ac:chgData name="Suparna Biswas" userId="6400250136300666" providerId="LiveId" clId="{76A588F5-BF01-4670-8F5E-5A89CD424E6B}" dt="2024-03-30T10:24:06.752" v="3630" actId="478"/>
          <ac:graphicFrameMkLst>
            <pc:docMk/>
            <pc:sldMk cId="3216492005" sldId="468"/>
            <ac:graphicFrameMk id="40" creationId="{318BB928-C156-D357-5030-34CB5EB52220}"/>
          </ac:graphicFrameMkLst>
        </pc:graphicFrameChg>
        <pc:graphicFrameChg chg="del modGraphic">
          <ac:chgData name="Suparna Biswas" userId="6400250136300666" providerId="LiveId" clId="{76A588F5-BF01-4670-8F5E-5A89CD424E6B}" dt="2024-03-30T08:47:44.285" v="3264" actId="478"/>
          <ac:graphicFrameMkLst>
            <pc:docMk/>
            <pc:sldMk cId="3216492005" sldId="468"/>
            <ac:graphicFrameMk id="41" creationId="{F13307E0-3029-7551-870A-EA22C7CF246B}"/>
          </ac:graphicFrameMkLst>
        </pc:graphicFrameChg>
        <pc:graphicFrameChg chg="del">
          <ac:chgData name="Suparna Biswas" userId="6400250136300666" providerId="LiveId" clId="{76A588F5-BF01-4670-8F5E-5A89CD424E6B}" dt="2024-03-30T08:47:45.747" v="3265" actId="478"/>
          <ac:graphicFrameMkLst>
            <pc:docMk/>
            <pc:sldMk cId="3216492005" sldId="468"/>
            <ac:graphicFrameMk id="42" creationId="{0A5B27E1-33AA-1556-A50B-704FA16023FF}"/>
          </ac:graphicFrameMkLst>
        </pc:graphicFrameChg>
        <pc:graphicFrameChg chg="del">
          <ac:chgData name="Suparna Biswas" userId="6400250136300666" providerId="LiveId" clId="{76A588F5-BF01-4670-8F5E-5A89CD424E6B}" dt="2024-03-30T08:40:44.250" v="3194" actId="478"/>
          <ac:graphicFrameMkLst>
            <pc:docMk/>
            <pc:sldMk cId="3216492005" sldId="468"/>
            <ac:graphicFrameMk id="43" creationId="{46B62712-A0F4-9DF5-14DD-DF49487F6F4C}"/>
          </ac:graphicFrameMkLst>
        </pc:graphicFrameChg>
        <pc:graphicFrameChg chg="del">
          <ac:chgData name="Suparna Biswas" userId="6400250136300666" providerId="LiveId" clId="{76A588F5-BF01-4670-8F5E-5A89CD424E6B}" dt="2024-03-30T08:40:44.250" v="3194" actId="478"/>
          <ac:graphicFrameMkLst>
            <pc:docMk/>
            <pc:sldMk cId="3216492005" sldId="468"/>
            <ac:graphicFrameMk id="44" creationId="{A4F9F458-2B6F-9E34-6E20-FD7F2455D28E}"/>
          </ac:graphicFrameMkLst>
        </pc:graphicFrameChg>
        <pc:graphicFrameChg chg="del">
          <ac:chgData name="Suparna Biswas" userId="6400250136300666" providerId="LiveId" clId="{76A588F5-BF01-4670-8F5E-5A89CD424E6B}" dt="2024-03-30T08:40:48.520" v="3195" actId="478"/>
          <ac:graphicFrameMkLst>
            <pc:docMk/>
            <pc:sldMk cId="3216492005" sldId="468"/>
            <ac:graphicFrameMk id="45" creationId="{661738E0-6A00-61F8-C13C-C2B1311A65AC}"/>
          </ac:graphicFrameMkLst>
        </pc:graphicFrameChg>
      </pc:sldChg>
      <pc:sldChg chg="addSp delSp modSp add del mod modAnim">
        <pc:chgData name="Suparna Biswas" userId="6400250136300666" providerId="LiveId" clId="{76A588F5-BF01-4670-8F5E-5A89CD424E6B}" dt="2024-03-30T10:52:29.430" v="3765" actId="47"/>
        <pc:sldMkLst>
          <pc:docMk/>
          <pc:sldMk cId="1286842774" sldId="469"/>
        </pc:sldMkLst>
        <pc:graphicFrameChg chg="add mod">
          <ac:chgData name="Suparna Biswas" userId="6400250136300666" providerId="LiveId" clId="{76A588F5-BF01-4670-8F5E-5A89CD424E6B}" dt="2024-03-30T09:56:52.656" v="3401"/>
          <ac:graphicFrameMkLst>
            <pc:docMk/>
            <pc:sldMk cId="1286842774" sldId="469"/>
            <ac:graphicFrameMk id="2" creationId="{5A9E7C45-A421-4184-4258-68A48D1F3FC9}"/>
          </ac:graphicFrameMkLst>
        </pc:graphicFrameChg>
        <pc:graphicFrameChg chg="del">
          <ac:chgData name="Suparna Biswas" userId="6400250136300666" providerId="LiveId" clId="{76A588F5-BF01-4670-8F5E-5A89CD424E6B}" dt="2024-03-30T10:04:34.920" v="3479" actId="478"/>
          <ac:graphicFrameMkLst>
            <pc:docMk/>
            <pc:sldMk cId="1286842774" sldId="469"/>
            <ac:graphicFrameMk id="3" creationId="{90662BC8-D4B3-206D-8BD0-8710994D0719}"/>
          </ac:graphicFrameMkLst>
        </pc:graphicFrameChg>
        <pc:graphicFrameChg chg="add mod">
          <ac:chgData name="Suparna Biswas" userId="6400250136300666" providerId="LiveId" clId="{76A588F5-BF01-4670-8F5E-5A89CD424E6B}" dt="2024-03-30T10:04:35.853" v="3480"/>
          <ac:graphicFrameMkLst>
            <pc:docMk/>
            <pc:sldMk cId="1286842774" sldId="469"/>
            <ac:graphicFrameMk id="4" creationId="{292BF6C5-5B7F-60F6-3FF0-900B056CF864}"/>
          </ac:graphicFrameMkLst>
        </pc:graphicFrameChg>
        <pc:graphicFrameChg chg="add mod">
          <ac:chgData name="Suparna Biswas" userId="6400250136300666" providerId="LiveId" clId="{76A588F5-BF01-4670-8F5E-5A89CD424E6B}" dt="2024-03-30T10:04:35.853" v="3480"/>
          <ac:graphicFrameMkLst>
            <pc:docMk/>
            <pc:sldMk cId="1286842774" sldId="469"/>
            <ac:graphicFrameMk id="5" creationId="{46BA5060-0E70-F9F4-0A97-C1FDD0918FF9}"/>
          </ac:graphicFrameMkLst>
        </pc:graphicFrameChg>
        <pc:graphicFrameChg chg="add mod">
          <ac:chgData name="Suparna Biswas" userId="6400250136300666" providerId="LiveId" clId="{76A588F5-BF01-4670-8F5E-5A89CD424E6B}" dt="2024-03-30T10:04:35.853" v="3480"/>
          <ac:graphicFrameMkLst>
            <pc:docMk/>
            <pc:sldMk cId="1286842774" sldId="469"/>
            <ac:graphicFrameMk id="6" creationId="{7DF71EBA-FD34-7CE4-F0F4-8E54270996CE}"/>
          </ac:graphicFrameMkLst>
        </pc:graphicFrameChg>
        <pc:graphicFrameChg chg="add mod">
          <ac:chgData name="Suparna Biswas" userId="6400250136300666" providerId="LiveId" clId="{76A588F5-BF01-4670-8F5E-5A89CD424E6B}" dt="2024-03-30T10:04:35.853" v="3480"/>
          <ac:graphicFrameMkLst>
            <pc:docMk/>
            <pc:sldMk cId="1286842774" sldId="469"/>
            <ac:graphicFrameMk id="7" creationId="{90B71ECD-1601-99EA-B7AD-6D065D7A1E03}"/>
          </ac:graphicFrameMkLst>
        </pc:graphicFrameChg>
        <pc:graphicFrameChg chg="add mod modGraphic">
          <ac:chgData name="Suparna Biswas" userId="6400250136300666" providerId="LiveId" clId="{76A588F5-BF01-4670-8F5E-5A89CD424E6B}" dt="2024-03-30T10:44:42.186" v="3733"/>
          <ac:graphicFrameMkLst>
            <pc:docMk/>
            <pc:sldMk cId="1286842774" sldId="469"/>
            <ac:graphicFrameMk id="8" creationId="{E0F66C8F-679A-6573-15F6-82619AD708EE}"/>
          </ac:graphicFrameMkLst>
        </pc:graphicFrameChg>
        <pc:graphicFrameChg chg="del">
          <ac:chgData name="Suparna Biswas" userId="6400250136300666" providerId="LiveId" clId="{76A588F5-BF01-4670-8F5E-5A89CD424E6B}" dt="2024-03-30T10:14:43.926" v="3556" actId="478"/>
          <ac:graphicFrameMkLst>
            <pc:docMk/>
            <pc:sldMk cId="1286842774" sldId="469"/>
            <ac:graphicFrameMk id="9" creationId="{46D04C65-AE0B-5678-B623-4697E471C852}"/>
          </ac:graphicFrameMkLst>
        </pc:graphicFrameChg>
        <pc:graphicFrameChg chg="del">
          <ac:chgData name="Suparna Biswas" userId="6400250136300666" providerId="LiveId" clId="{76A588F5-BF01-4670-8F5E-5A89CD424E6B}" dt="2024-03-30T10:14:42.987" v="3555" actId="478"/>
          <ac:graphicFrameMkLst>
            <pc:docMk/>
            <pc:sldMk cId="1286842774" sldId="469"/>
            <ac:graphicFrameMk id="10" creationId="{3B09A458-BC9E-A8E8-FD29-C3B5B28A8399}"/>
          </ac:graphicFrameMkLst>
        </pc:graphicFrameChg>
        <pc:graphicFrameChg chg="add mod modGraphic">
          <ac:chgData name="Suparna Biswas" userId="6400250136300666" providerId="LiveId" clId="{76A588F5-BF01-4670-8F5E-5A89CD424E6B}" dt="2024-03-30T10:44:42.186" v="3733"/>
          <ac:graphicFrameMkLst>
            <pc:docMk/>
            <pc:sldMk cId="1286842774" sldId="469"/>
            <ac:graphicFrameMk id="12" creationId="{9CECD238-5E7F-C175-9BFA-ABE3613BA571}"/>
          </ac:graphicFrameMkLst>
        </pc:graphicFrameChg>
        <pc:graphicFrameChg chg="del mod">
          <ac:chgData name="Suparna Biswas" userId="6400250136300666" providerId="LiveId" clId="{76A588F5-BF01-4670-8F5E-5A89CD424E6B}" dt="2024-03-30T09:56:51.674" v="3400" actId="478"/>
          <ac:graphicFrameMkLst>
            <pc:docMk/>
            <pc:sldMk cId="1286842774" sldId="469"/>
            <ac:graphicFrameMk id="16" creationId="{7F08B786-12D1-DE8A-B40D-C5DC73676D18}"/>
          </ac:graphicFrameMkLst>
        </pc:graphicFrameChg>
        <pc:graphicFrameChg chg="mod modGraphic">
          <ac:chgData name="Suparna Biswas" userId="6400250136300666" providerId="LiveId" clId="{76A588F5-BF01-4670-8F5E-5A89CD424E6B}" dt="2024-03-30T10:44:56.332" v="3737"/>
          <ac:graphicFrameMkLst>
            <pc:docMk/>
            <pc:sldMk cId="1286842774" sldId="469"/>
            <ac:graphicFrameMk id="26" creationId="{2F7A5970-6B26-50E9-8C02-5E9AD7744740}"/>
          </ac:graphicFrameMkLst>
        </pc:graphicFrameChg>
        <pc:graphicFrameChg chg="mod modGraphic">
          <ac:chgData name="Suparna Biswas" userId="6400250136300666" providerId="LiveId" clId="{76A588F5-BF01-4670-8F5E-5A89CD424E6B}" dt="2024-03-30T10:44:53.784" v="3735"/>
          <ac:graphicFrameMkLst>
            <pc:docMk/>
            <pc:sldMk cId="1286842774" sldId="469"/>
            <ac:graphicFrameMk id="27" creationId="{BCEF0465-9F7D-7138-56A8-FE57E5D9E770}"/>
          </ac:graphicFrameMkLst>
        </pc:graphicFrameChg>
        <pc:picChg chg="add mod">
          <ac:chgData name="Suparna Biswas" userId="6400250136300666" providerId="LiveId" clId="{76A588F5-BF01-4670-8F5E-5A89CD424E6B}" dt="2024-03-30T10:43:22.954" v="3722"/>
          <ac:picMkLst>
            <pc:docMk/>
            <pc:sldMk cId="1286842774" sldId="469"/>
            <ac:picMk id="13" creationId="{29CEB03D-F34E-210A-CA08-C5B85AE13673}"/>
          </ac:picMkLst>
        </pc:picChg>
      </pc:sldChg>
      <pc:sldChg chg="add del">
        <pc:chgData name="Suparna Biswas" userId="6400250136300666" providerId="LiveId" clId="{76A588F5-BF01-4670-8F5E-5A89CD424E6B}" dt="2024-03-30T10:52:30.076" v="3766" actId="47"/>
        <pc:sldMkLst>
          <pc:docMk/>
          <pc:sldMk cId="126008948" sldId="470"/>
        </pc:sldMkLst>
      </pc:sldChg>
      <pc:sldChg chg="addSp modSp add del mod modAnim">
        <pc:chgData name="Suparna Biswas" userId="6400250136300666" providerId="LiveId" clId="{76A588F5-BF01-4670-8F5E-5A89CD424E6B}" dt="2024-03-30T10:43:42.290" v="3727" actId="47"/>
        <pc:sldMkLst>
          <pc:docMk/>
          <pc:sldMk cId="3344490864" sldId="470"/>
        </pc:sldMkLst>
        <pc:graphicFrameChg chg="add mod modGraphic">
          <ac:chgData name="Suparna Biswas" userId="6400250136300666" providerId="LiveId" clId="{76A588F5-BF01-4670-8F5E-5A89CD424E6B}" dt="2024-03-30T10:23:29.080" v="3624"/>
          <ac:graphicFrameMkLst>
            <pc:docMk/>
            <pc:sldMk cId="3344490864" sldId="470"/>
            <ac:graphicFrameMk id="9" creationId="{50F23B58-4DCB-86F5-4D93-F196D0A0A6E5}"/>
          </ac:graphicFrameMkLst>
        </pc:graphicFrameChg>
        <pc:graphicFrameChg chg="add mod modGraphic">
          <ac:chgData name="Suparna Biswas" userId="6400250136300666" providerId="LiveId" clId="{76A588F5-BF01-4670-8F5E-5A89CD424E6B}" dt="2024-03-30T10:23:29.080" v="3624"/>
          <ac:graphicFrameMkLst>
            <pc:docMk/>
            <pc:sldMk cId="3344490864" sldId="470"/>
            <ac:graphicFrameMk id="10" creationId="{CCB91628-FB71-5A0B-FCB1-F356D4C2AAF2}"/>
          </ac:graphicFrameMkLst>
        </pc:graphicFrameChg>
      </pc:sldChg>
      <pc:sldChg chg="add del">
        <pc:chgData name="Suparna Biswas" userId="6400250136300666" providerId="LiveId" clId="{76A588F5-BF01-4670-8F5E-5A89CD424E6B}" dt="2024-03-30T10:41:18.272" v="3718" actId="47"/>
        <pc:sldMkLst>
          <pc:docMk/>
          <pc:sldMk cId="1761593437" sldId="471"/>
        </pc:sldMkLst>
      </pc:sldChg>
      <pc:sldChg chg="addSp delSp modSp add mod delAnim modAnim">
        <pc:chgData name="Suparna Biswas" userId="6400250136300666" providerId="LiveId" clId="{76A588F5-BF01-4670-8F5E-5A89CD424E6B}" dt="2024-03-30T11:25:29.202" v="3983"/>
        <pc:sldMkLst>
          <pc:docMk/>
          <pc:sldMk cId="2532205575" sldId="471"/>
        </pc:sldMkLst>
        <pc:graphicFrameChg chg="add mod modGraphic">
          <ac:chgData name="Suparna Biswas" userId="6400250136300666" providerId="LiveId" clId="{76A588F5-BF01-4670-8F5E-5A89CD424E6B}" dt="2024-03-30T11:23:57.845" v="3973"/>
          <ac:graphicFrameMkLst>
            <pc:docMk/>
            <pc:sldMk cId="2532205575" sldId="471"/>
            <ac:graphicFrameMk id="2" creationId="{F154F9A3-DE9E-14DE-6263-49307310A257}"/>
          </ac:graphicFrameMkLst>
        </pc:graphicFrameChg>
        <pc:graphicFrameChg chg="add mod modGraphic">
          <ac:chgData name="Suparna Biswas" userId="6400250136300666" providerId="LiveId" clId="{76A588F5-BF01-4670-8F5E-5A89CD424E6B}" dt="2024-03-30T11:24:06.292" v="3975"/>
          <ac:graphicFrameMkLst>
            <pc:docMk/>
            <pc:sldMk cId="2532205575" sldId="471"/>
            <ac:graphicFrameMk id="3" creationId="{E143A8FD-B5C2-BC54-2E2F-269DDB06B59F}"/>
          </ac:graphicFrameMkLst>
        </pc:graphicFrameChg>
        <pc:graphicFrameChg chg="add mod modGraphic">
          <ac:chgData name="Suparna Biswas" userId="6400250136300666" providerId="LiveId" clId="{76A588F5-BF01-4670-8F5E-5A89CD424E6B}" dt="2024-03-30T11:23:08.316" v="3959"/>
          <ac:graphicFrameMkLst>
            <pc:docMk/>
            <pc:sldMk cId="2532205575" sldId="471"/>
            <ac:graphicFrameMk id="4" creationId="{D42CC08E-CA34-8299-9680-5FF2D8B79072}"/>
          </ac:graphicFrameMkLst>
        </pc:graphicFrameChg>
        <pc:graphicFrameChg chg="add mod modGraphic">
          <ac:chgData name="Suparna Biswas" userId="6400250136300666" providerId="LiveId" clId="{76A588F5-BF01-4670-8F5E-5A89CD424E6B}" dt="2024-03-30T11:23:08.316" v="3959"/>
          <ac:graphicFrameMkLst>
            <pc:docMk/>
            <pc:sldMk cId="2532205575" sldId="471"/>
            <ac:graphicFrameMk id="5" creationId="{FA7A37B0-DF24-3F3A-6500-4B4A825A28E2}"/>
          </ac:graphicFrameMkLst>
        </pc:graphicFrameChg>
        <pc:graphicFrameChg chg="add mod">
          <ac:chgData name="Suparna Biswas" userId="6400250136300666" providerId="LiveId" clId="{76A588F5-BF01-4670-8F5E-5A89CD424E6B}" dt="2024-03-30T11:18:04.188" v="3904"/>
          <ac:graphicFrameMkLst>
            <pc:docMk/>
            <pc:sldMk cId="2532205575" sldId="471"/>
            <ac:graphicFrameMk id="6" creationId="{E3FDBC13-FAD9-04AC-7E88-EBCB86FD2AD2}"/>
          </ac:graphicFrameMkLst>
        </pc:graphicFrameChg>
        <pc:graphicFrameChg chg="add mod">
          <ac:chgData name="Suparna Biswas" userId="6400250136300666" providerId="LiveId" clId="{76A588F5-BF01-4670-8F5E-5A89CD424E6B}" dt="2024-03-30T11:18:15.788" v="3906"/>
          <ac:graphicFrameMkLst>
            <pc:docMk/>
            <pc:sldMk cId="2532205575" sldId="471"/>
            <ac:graphicFrameMk id="8" creationId="{C0BEAFF5-D875-6D0D-0B9C-73C485C87D52}"/>
          </ac:graphicFrameMkLst>
        </pc:graphicFrameChg>
        <pc:graphicFrameChg chg="add mod">
          <ac:chgData name="Suparna Biswas" userId="6400250136300666" providerId="LiveId" clId="{76A588F5-BF01-4670-8F5E-5A89CD424E6B}" dt="2024-03-30T11:20:51.780" v="3929" actId="571"/>
          <ac:graphicFrameMkLst>
            <pc:docMk/>
            <pc:sldMk cId="2532205575" sldId="471"/>
            <ac:graphicFrameMk id="9" creationId="{E4F8D276-F510-5091-0803-7EC64F52B38B}"/>
          </ac:graphicFrameMkLst>
        </pc:graphicFrameChg>
        <pc:graphicFrameChg chg="del mod modGraphic">
          <ac:chgData name="Suparna Biswas" userId="6400250136300666" providerId="LiveId" clId="{76A588F5-BF01-4670-8F5E-5A89CD424E6B}" dt="2024-03-30T11:18:14.596" v="3905" actId="478"/>
          <ac:graphicFrameMkLst>
            <pc:docMk/>
            <pc:sldMk cId="2532205575" sldId="471"/>
            <ac:graphicFrameMk id="10" creationId="{989F0D7B-DD82-F9A5-175A-4F238452F98E}"/>
          </ac:graphicFrameMkLst>
        </pc:graphicFrameChg>
        <pc:graphicFrameChg chg="del mod modGraphic">
          <ac:chgData name="Suparna Biswas" userId="6400250136300666" providerId="LiveId" clId="{76A588F5-BF01-4670-8F5E-5A89CD424E6B}" dt="2024-03-30T11:18:03.310" v="3903" actId="478"/>
          <ac:graphicFrameMkLst>
            <pc:docMk/>
            <pc:sldMk cId="2532205575" sldId="471"/>
            <ac:graphicFrameMk id="11" creationId="{9E2CCDA7-DE78-3FC9-ECC0-CE2D8AFB98F3}"/>
          </ac:graphicFrameMkLst>
        </pc:graphicFrameChg>
        <pc:graphicFrameChg chg="mod modGraphic">
          <ac:chgData name="Suparna Biswas" userId="6400250136300666" providerId="LiveId" clId="{76A588F5-BF01-4670-8F5E-5A89CD424E6B}" dt="2024-03-30T11:23:29.618" v="3965"/>
          <ac:graphicFrameMkLst>
            <pc:docMk/>
            <pc:sldMk cId="2532205575" sldId="471"/>
            <ac:graphicFrameMk id="12" creationId="{BC41BFA6-76A4-182C-8AAD-F2830EC81F38}"/>
          </ac:graphicFrameMkLst>
        </pc:graphicFrameChg>
        <pc:graphicFrameChg chg="mod modGraphic">
          <ac:chgData name="Suparna Biswas" userId="6400250136300666" providerId="LiveId" clId="{76A588F5-BF01-4670-8F5E-5A89CD424E6B}" dt="2024-03-30T11:23:20.820" v="3962"/>
          <ac:graphicFrameMkLst>
            <pc:docMk/>
            <pc:sldMk cId="2532205575" sldId="471"/>
            <ac:graphicFrameMk id="13" creationId="{676DEC0A-65AC-0EE5-1B67-7DC1433994F4}"/>
          </ac:graphicFrameMkLst>
        </pc:graphicFrameChg>
        <pc:graphicFrameChg chg="add mod">
          <ac:chgData name="Suparna Biswas" userId="6400250136300666" providerId="LiveId" clId="{76A588F5-BF01-4670-8F5E-5A89CD424E6B}" dt="2024-03-30T11:20:51.780" v="3929" actId="571"/>
          <ac:graphicFrameMkLst>
            <pc:docMk/>
            <pc:sldMk cId="2532205575" sldId="471"/>
            <ac:graphicFrameMk id="14" creationId="{D8AE0264-2DBE-5971-E122-DD4A2CD8E8A3}"/>
          </ac:graphicFrameMkLst>
        </pc:graphicFrameChg>
        <pc:graphicFrameChg chg="mod modGraphic">
          <ac:chgData name="Suparna Biswas" userId="6400250136300666" providerId="LiveId" clId="{76A588F5-BF01-4670-8F5E-5A89CD424E6B}" dt="2024-03-30T11:21:33.937" v="3937"/>
          <ac:graphicFrameMkLst>
            <pc:docMk/>
            <pc:sldMk cId="2532205575" sldId="471"/>
            <ac:graphicFrameMk id="22" creationId="{296FDC23-6C77-F2B4-F0E9-485B4E4CFBDA}"/>
          </ac:graphicFrameMkLst>
        </pc:graphicFrameChg>
        <pc:graphicFrameChg chg="mod modGraphic">
          <ac:chgData name="Suparna Biswas" userId="6400250136300666" providerId="LiveId" clId="{76A588F5-BF01-4670-8F5E-5A89CD424E6B}" dt="2024-03-30T11:19:12.342" v="3917"/>
          <ac:graphicFrameMkLst>
            <pc:docMk/>
            <pc:sldMk cId="2532205575" sldId="471"/>
            <ac:graphicFrameMk id="23" creationId="{9CA25E02-F357-1181-5971-E72332AFC065}"/>
          </ac:graphicFrameMkLst>
        </pc:graphicFrameChg>
        <pc:graphicFrameChg chg="mod modGraphic">
          <ac:chgData name="Suparna Biswas" userId="6400250136300666" providerId="LiveId" clId="{76A588F5-BF01-4670-8F5E-5A89CD424E6B}" dt="2024-03-30T11:18:21.821" v="3908"/>
          <ac:graphicFrameMkLst>
            <pc:docMk/>
            <pc:sldMk cId="2532205575" sldId="471"/>
            <ac:graphicFrameMk id="24" creationId="{BF71068B-5AB1-C6AE-7087-C3EEE5656FD8}"/>
          </ac:graphicFrameMkLst>
        </pc:graphicFrameChg>
        <pc:graphicFrameChg chg="mod modGraphic">
          <ac:chgData name="Suparna Biswas" userId="6400250136300666" providerId="LiveId" clId="{76A588F5-BF01-4670-8F5E-5A89CD424E6B}" dt="2024-03-30T11:18:56.602" v="3913"/>
          <ac:graphicFrameMkLst>
            <pc:docMk/>
            <pc:sldMk cId="2532205575" sldId="471"/>
            <ac:graphicFrameMk id="25" creationId="{4B6F9A3D-57CB-3336-D931-5E95588A3167}"/>
          </ac:graphicFrameMkLst>
        </pc:graphicFrameChg>
        <pc:graphicFrameChg chg="mod modGraphic">
          <ac:chgData name="Suparna Biswas" userId="6400250136300666" providerId="LiveId" clId="{76A588F5-BF01-4670-8F5E-5A89CD424E6B}" dt="2024-03-30T11:19:23.049" v="3921"/>
          <ac:graphicFrameMkLst>
            <pc:docMk/>
            <pc:sldMk cId="2532205575" sldId="471"/>
            <ac:graphicFrameMk id="26" creationId="{150F0A9F-DFE4-C7D7-465E-59C0D524367C}"/>
          </ac:graphicFrameMkLst>
        </pc:graphicFrameChg>
        <pc:graphicFrameChg chg="mod modGraphic">
          <ac:chgData name="Suparna Biswas" userId="6400250136300666" providerId="LiveId" clId="{76A588F5-BF01-4670-8F5E-5A89CD424E6B}" dt="2024-03-30T11:23:45.477" v="3968"/>
          <ac:graphicFrameMkLst>
            <pc:docMk/>
            <pc:sldMk cId="2532205575" sldId="471"/>
            <ac:graphicFrameMk id="27" creationId="{2370CD48-88F7-09A3-192C-B59A4F62F94A}"/>
          </ac:graphicFrameMkLst>
        </pc:graphicFrameChg>
        <pc:graphicFrameChg chg="mod modGraphic">
          <ac:chgData name="Suparna Biswas" userId="6400250136300666" providerId="LiveId" clId="{76A588F5-BF01-4670-8F5E-5A89CD424E6B}" dt="2024-03-30T11:23:45.477" v="3968"/>
          <ac:graphicFrameMkLst>
            <pc:docMk/>
            <pc:sldMk cId="2532205575" sldId="471"/>
            <ac:graphicFrameMk id="30" creationId="{DBA6936F-F2CB-9DBE-3B05-E581793EB571}"/>
          </ac:graphicFrameMkLst>
        </pc:graphicFrameChg>
        <pc:graphicFrameChg chg="mod modGraphic">
          <ac:chgData name="Suparna Biswas" userId="6400250136300666" providerId="LiveId" clId="{76A588F5-BF01-4670-8F5E-5A89CD424E6B}" dt="2024-03-30T11:21:56.135" v="3942"/>
          <ac:graphicFrameMkLst>
            <pc:docMk/>
            <pc:sldMk cId="2532205575" sldId="471"/>
            <ac:graphicFrameMk id="31" creationId="{C9A3CAE8-B937-88A1-6CBA-2F122F44B627}"/>
          </ac:graphicFrameMkLst>
        </pc:graphicFrameChg>
        <pc:graphicFrameChg chg="mod modGraphic">
          <ac:chgData name="Suparna Biswas" userId="6400250136300666" providerId="LiveId" clId="{76A588F5-BF01-4670-8F5E-5A89CD424E6B}" dt="2024-03-30T11:21:42.992" v="3940"/>
          <ac:graphicFrameMkLst>
            <pc:docMk/>
            <pc:sldMk cId="2532205575" sldId="471"/>
            <ac:graphicFrameMk id="32" creationId="{18BE521C-0687-C72F-5152-A822633327A4}"/>
          </ac:graphicFrameMkLst>
        </pc:graphicFrameChg>
        <pc:graphicFrameChg chg="del">
          <ac:chgData name="Suparna Biswas" userId="6400250136300666" providerId="LiveId" clId="{76A588F5-BF01-4670-8F5E-5A89CD424E6B}" dt="2024-03-30T10:45:37.355" v="3742" actId="478"/>
          <ac:graphicFrameMkLst>
            <pc:docMk/>
            <pc:sldMk cId="2532205575" sldId="471"/>
            <ac:graphicFrameMk id="33" creationId="{C4F82E7E-FC35-C1D7-1798-C9E2E9B3CED8}"/>
          </ac:graphicFrameMkLst>
        </pc:graphicFrameChg>
        <pc:graphicFrameChg chg="del">
          <ac:chgData name="Suparna Biswas" userId="6400250136300666" providerId="LiveId" clId="{76A588F5-BF01-4670-8F5E-5A89CD424E6B}" dt="2024-03-30T10:45:42.213" v="3743" actId="478"/>
          <ac:graphicFrameMkLst>
            <pc:docMk/>
            <pc:sldMk cId="2532205575" sldId="471"/>
            <ac:graphicFrameMk id="34" creationId="{7E47847B-7639-6968-C584-EF2B7C6A8BC5}"/>
          </ac:graphicFrameMkLst>
        </pc:graphicFrameChg>
        <pc:picChg chg="add del mod">
          <ac:chgData name="Suparna Biswas" userId="6400250136300666" providerId="LiveId" clId="{76A588F5-BF01-4670-8F5E-5A89CD424E6B}" dt="2024-03-30T10:48:14.878" v="3757" actId="478"/>
          <ac:picMkLst>
            <pc:docMk/>
            <pc:sldMk cId="2532205575" sldId="471"/>
            <ac:picMk id="6" creationId="{73D615C7-409A-501A-3110-82FA00961D3F}"/>
          </ac:picMkLst>
        </pc:picChg>
        <pc:picChg chg="add mod">
          <ac:chgData name="Suparna Biswas" userId="6400250136300666" providerId="LiveId" clId="{76A588F5-BF01-4670-8F5E-5A89CD424E6B}" dt="2024-03-30T10:49:38.094" v="3759"/>
          <ac:picMkLst>
            <pc:docMk/>
            <pc:sldMk cId="2532205575" sldId="471"/>
            <ac:picMk id="7" creationId="{807340F8-C2AF-AC3E-9683-5BFEEA6B3D1C}"/>
          </ac:picMkLst>
        </pc:picChg>
      </pc:sldChg>
      <pc:sldChg chg="addSp delSp modSp add mod delAnim modAnim">
        <pc:chgData name="Suparna Biswas" userId="6400250136300666" providerId="LiveId" clId="{76A588F5-BF01-4670-8F5E-5A89CD424E6B}" dt="2024-03-30T10:54:01.925" v="3771"/>
        <pc:sldMkLst>
          <pc:docMk/>
          <pc:sldMk cId="3827700469" sldId="472"/>
        </pc:sldMkLst>
        <pc:graphicFrameChg chg="del">
          <ac:chgData name="Suparna Biswas" userId="6400250136300666" providerId="LiveId" clId="{76A588F5-BF01-4670-8F5E-5A89CD424E6B}" dt="2024-03-30T10:54:00.999" v="3770" actId="478"/>
          <ac:graphicFrameMkLst>
            <pc:docMk/>
            <pc:sldMk cId="3827700469" sldId="472"/>
            <ac:graphicFrameMk id="3" creationId="{4B57DD53-969E-1418-627E-7BEDC96E2705}"/>
          </ac:graphicFrameMkLst>
        </pc:graphicFrameChg>
        <pc:picChg chg="add mod">
          <ac:chgData name="Suparna Biswas" userId="6400250136300666" providerId="LiveId" clId="{76A588F5-BF01-4670-8F5E-5A89CD424E6B}" dt="2024-03-30T10:54:01.925" v="3771"/>
          <ac:picMkLst>
            <pc:docMk/>
            <pc:sldMk cId="3827700469" sldId="472"/>
            <ac:picMk id="2" creationId="{9B236261-D030-D235-7C0F-ADE2F7BE2E1A}"/>
          </ac:picMkLst>
        </pc:picChg>
      </pc:sldChg>
      <pc:sldChg chg="addSp delSp modSp add mod">
        <pc:chgData name="Suparna Biswas" userId="6400250136300666" providerId="LiveId" clId="{76A588F5-BF01-4670-8F5E-5A89CD424E6B}" dt="2024-03-30T11:12:05.702" v="3893" actId="478"/>
        <pc:sldMkLst>
          <pc:docMk/>
          <pc:sldMk cId="3277847727" sldId="473"/>
        </pc:sldMkLst>
        <pc:graphicFrameChg chg="add del mod">
          <ac:chgData name="Suparna Biswas" userId="6400250136300666" providerId="LiveId" clId="{76A588F5-BF01-4670-8F5E-5A89CD424E6B}" dt="2024-03-30T11:12:05.702" v="3893" actId="478"/>
          <ac:graphicFrameMkLst>
            <pc:docMk/>
            <pc:sldMk cId="3277847727" sldId="473"/>
            <ac:graphicFrameMk id="2" creationId="{761C3D22-A910-56CA-5371-37F6373AD3BD}"/>
          </ac:graphicFrameMkLst>
        </pc:graphicFrameChg>
        <pc:graphicFrameChg chg="add del mod">
          <ac:chgData name="Suparna Biswas" userId="6400250136300666" providerId="LiveId" clId="{76A588F5-BF01-4670-8F5E-5A89CD424E6B}" dt="2024-03-30T11:12:05.702" v="3893" actId="478"/>
          <ac:graphicFrameMkLst>
            <pc:docMk/>
            <pc:sldMk cId="3277847727" sldId="473"/>
            <ac:graphicFrameMk id="3" creationId="{262E0B97-B834-244C-C771-E04314BC5367}"/>
          </ac:graphicFrameMkLst>
        </pc:graphicFrameChg>
        <pc:graphicFrameChg chg="del">
          <ac:chgData name="Suparna Biswas" userId="6400250136300666" providerId="LiveId" clId="{76A588F5-BF01-4670-8F5E-5A89CD424E6B}" dt="2024-03-30T11:05:07.025" v="3871" actId="478"/>
          <ac:graphicFrameMkLst>
            <pc:docMk/>
            <pc:sldMk cId="3277847727" sldId="473"/>
            <ac:graphicFrameMk id="9" creationId="{6FC596CD-1A37-28C8-F91A-5DF630E66290}"/>
          </ac:graphicFrameMkLst>
        </pc:graphicFrameChg>
        <pc:graphicFrameChg chg="del">
          <ac:chgData name="Suparna Biswas" userId="6400250136300666" providerId="LiveId" clId="{76A588F5-BF01-4670-8F5E-5A89CD424E6B}" dt="2024-03-30T11:05:07.025" v="3871" actId="478"/>
          <ac:graphicFrameMkLst>
            <pc:docMk/>
            <pc:sldMk cId="3277847727" sldId="473"/>
            <ac:graphicFrameMk id="10" creationId="{4D210C4B-25B7-B01E-6E77-BEA96D94626D}"/>
          </ac:graphicFrameMkLst>
        </pc:graphicFrameChg>
        <pc:graphicFrameChg chg="del">
          <ac:chgData name="Suparna Biswas" userId="6400250136300666" providerId="LiveId" clId="{76A588F5-BF01-4670-8F5E-5A89CD424E6B}" dt="2024-03-30T11:05:07.025" v="3871" actId="478"/>
          <ac:graphicFrameMkLst>
            <pc:docMk/>
            <pc:sldMk cId="3277847727" sldId="473"/>
            <ac:graphicFrameMk id="11" creationId="{17F2D7BF-BFA1-4616-4286-37C310CBE5F8}"/>
          </ac:graphicFrameMkLst>
        </pc:graphicFrameChg>
        <pc:graphicFrameChg chg="del">
          <ac:chgData name="Suparna Biswas" userId="6400250136300666" providerId="LiveId" clId="{76A588F5-BF01-4670-8F5E-5A89CD424E6B}" dt="2024-03-30T11:05:07.025" v="3871" actId="478"/>
          <ac:graphicFrameMkLst>
            <pc:docMk/>
            <pc:sldMk cId="3277847727" sldId="473"/>
            <ac:graphicFrameMk id="12" creationId="{A97EED86-2AD5-664B-5F0D-AE90671F30E9}"/>
          </ac:graphicFrameMkLst>
        </pc:graphicFrameChg>
        <pc:graphicFrameChg chg="del">
          <ac:chgData name="Suparna Biswas" userId="6400250136300666" providerId="LiveId" clId="{76A588F5-BF01-4670-8F5E-5A89CD424E6B}" dt="2024-03-30T11:05:07.025" v="3871" actId="478"/>
          <ac:graphicFrameMkLst>
            <pc:docMk/>
            <pc:sldMk cId="3277847727" sldId="473"/>
            <ac:graphicFrameMk id="13" creationId="{DC8FDCAE-7F62-EEF2-588C-4D4AE5BC9AFA}"/>
          </ac:graphicFrameMkLst>
        </pc:graphicFrameChg>
        <pc:graphicFrameChg chg="add del mod">
          <ac:chgData name="Suparna Biswas" userId="6400250136300666" providerId="LiveId" clId="{76A588F5-BF01-4670-8F5E-5A89CD424E6B}" dt="2024-03-30T11:12:05.702" v="3893" actId="478"/>
          <ac:graphicFrameMkLst>
            <pc:docMk/>
            <pc:sldMk cId="3277847727" sldId="473"/>
            <ac:graphicFrameMk id="14" creationId="{2A697EDB-B303-3CE1-2E12-9E3D4509A45D}"/>
          </ac:graphicFrameMkLst>
        </pc:graphicFrameChg>
        <pc:graphicFrameChg chg="add del mod">
          <ac:chgData name="Suparna Biswas" userId="6400250136300666" providerId="LiveId" clId="{76A588F5-BF01-4670-8F5E-5A89CD424E6B}" dt="2024-03-30T11:12:05.702" v="3893" actId="478"/>
          <ac:graphicFrameMkLst>
            <pc:docMk/>
            <pc:sldMk cId="3277847727" sldId="473"/>
            <ac:graphicFrameMk id="15" creationId="{CAF9072A-023F-15E1-181D-9D5500CA664D}"/>
          </ac:graphicFrameMkLst>
        </pc:graphicFrameChg>
        <pc:graphicFrameChg chg="add del mod">
          <ac:chgData name="Suparna Biswas" userId="6400250136300666" providerId="LiveId" clId="{76A588F5-BF01-4670-8F5E-5A89CD424E6B}" dt="2024-03-30T11:12:05.702" v="3893" actId="478"/>
          <ac:graphicFrameMkLst>
            <pc:docMk/>
            <pc:sldMk cId="3277847727" sldId="473"/>
            <ac:graphicFrameMk id="16" creationId="{B6346F3B-5703-62A5-DB38-4140C57E52EC}"/>
          </ac:graphicFrameMkLst>
        </pc:graphicFrameChg>
      </pc:sldChg>
      <pc:sldChg chg="add del">
        <pc:chgData name="Suparna Biswas" userId="6400250136300666" providerId="LiveId" clId="{76A588F5-BF01-4670-8F5E-5A89CD424E6B}" dt="2024-03-30T10:54:45.079" v="3773" actId="2890"/>
        <pc:sldMkLst>
          <pc:docMk/>
          <pc:sldMk cId="3649544474" sldId="473"/>
        </pc:sldMkLst>
      </pc:sldChg>
      <pc:sldChg chg="add del">
        <pc:chgData name="Suparna Biswas" userId="6400250136300666" providerId="LiveId" clId="{76A588F5-BF01-4670-8F5E-5A89CD424E6B}" dt="2024-03-30T11:25:36.297" v="3984" actId="47"/>
        <pc:sldMkLst>
          <pc:docMk/>
          <pc:sldMk cId="2490288014" sldId="474"/>
        </pc:sldMkLst>
      </pc:sldChg>
    </pc:docChg>
  </pc:docChgLst>
  <pc:docChgLst>
    <pc:chgData name="Suparna Biswas" userId="6400250136300666" providerId="LiveId" clId="{AF02936D-75B8-4FFD-95E8-F3FA9C46512C}"/>
    <pc:docChg chg="undo custSel addSld delSld modSld sldOrd modMainMaster">
      <pc:chgData name="Suparna Biswas" userId="6400250136300666" providerId="LiveId" clId="{AF02936D-75B8-4FFD-95E8-F3FA9C46512C}" dt="2024-02-19T15:16:07.888" v="3809" actId="14100"/>
      <pc:docMkLst>
        <pc:docMk/>
      </pc:docMkLst>
      <pc:sldChg chg="modAnim">
        <pc:chgData name="Suparna Biswas" userId="6400250136300666" providerId="LiveId" clId="{AF02936D-75B8-4FFD-95E8-F3FA9C46512C}" dt="2024-02-08T17:31:54.265" v="4"/>
        <pc:sldMkLst>
          <pc:docMk/>
          <pc:sldMk cId="250469903" sldId="256"/>
        </pc:sldMkLst>
      </pc:sldChg>
      <pc:sldChg chg="addSp delSp modSp new mod modAnim chgLayout">
        <pc:chgData name="Suparna Biswas" userId="6400250136300666" providerId="LiveId" clId="{AF02936D-75B8-4FFD-95E8-F3FA9C46512C}" dt="2024-02-08T18:49:53.439" v="367"/>
        <pc:sldMkLst>
          <pc:docMk/>
          <pc:sldMk cId="385076764" sldId="257"/>
        </pc:sldMkLst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2" creationId="{FD0AC6FD-51F4-544A-473F-45BF871E9C38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3" creationId="{2A2B46A1-BEC3-0038-264F-00BCCC86C5BF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4" creationId="{01F96AED-A5CD-6744-A7CC-EFB3C4BD982C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5" creationId="{60E868B9-1487-BBF6-3268-A16C8BCC810D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6" creationId="{F86E21B4-0367-D8CD-74B4-46588C3B04C0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7" creationId="{CAE6AEC0-03B5-B1DB-6043-812AADE2A108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8" creationId="{E5AB5E20-B40C-A75F-0037-D91559A2D89E}"/>
          </ac:spMkLst>
        </pc:spChg>
        <pc:spChg chg="add del mod">
          <ac:chgData name="Suparna Biswas" userId="6400250136300666" providerId="LiveId" clId="{AF02936D-75B8-4FFD-95E8-F3FA9C46512C}" dt="2024-02-08T18:13:18.019" v="45" actId="478"/>
          <ac:spMkLst>
            <pc:docMk/>
            <pc:sldMk cId="385076764" sldId="257"/>
            <ac:spMk id="9" creationId="{9BBB27D8-D6BA-52C0-D1A9-1271A6463B50}"/>
          </ac:spMkLst>
        </pc:spChg>
        <pc:spChg chg="add del mod">
          <ac:chgData name="Suparna Biswas" userId="6400250136300666" providerId="LiveId" clId="{AF02936D-75B8-4FFD-95E8-F3FA9C46512C}" dt="2024-02-08T18:13:18.019" v="45" actId="478"/>
          <ac:spMkLst>
            <pc:docMk/>
            <pc:sldMk cId="385076764" sldId="257"/>
            <ac:spMk id="10" creationId="{FB2870DA-3FA3-4A8F-46E3-E87C6B9B592A}"/>
          </ac:spMkLst>
        </pc:spChg>
        <pc:spChg chg="add del mod">
          <ac:chgData name="Suparna Biswas" userId="6400250136300666" providerId="LiveId" clId="{AF02936D-75B8-4FFD-95E8-F3FA9C46512C}" dt="2024-02-08T18:13:18.019" v="45" actId="478"/>
          <ac:spMkLst>
            <pc:docMk/>
            <pc:sldMk cId="385076764" sldId="257"/>
            <ac:spMk id="11" creationId="{4CA6D24C-826C-C007-7725-2F48AE754867}"/>
          </ac:spMkLst>
        </pc:spChg>
        <pc:spChg chg="add del mod">
          <ac:chgData name="Suparna Biswas" userId="6400250136300666" providerId="LiveId" clId="{AF02936D-75B8-4FFD-95E8-F3FA9C46512C}" dt="2024-02-08T18:13:18.019" v="45" actId="478"/>
          <ac:spMkLst>
            <pc:docMk/>
            <pc:sldMk cId="385076764" sldId="257"/>
            <ac:spMk id="12" creationId="{C101BB3A-1482-450F-B68E-4A4CADC0CD27}"/>
          </ac:spMkLst>
        </pc:spChg>
        <pc:spChg chg="add mod">
          <ac:chgData name="Suparna Biswas" userId="6400250136300666" providerId="LiveId" clId="{AF02936D-75B8-4FFD-95E8-F3FA9C46512C}" dt="2024-02-08T18:12:57.083" v="40" actId="571"/>
          <ac:spMkLst>
            <pc:docMk/>
            <pc:sldMk cId="385076764" sldId="257"/>
            <ac:spMk id="13" creationId="{4B4D597E-223D-B8E4-98E5-F01331E95E77}"/>
          </ac:spMkLst>
        </pc:spChg>
        <pc:spChg chg="add mod">
          <ac:chgData name="Suparna Biswas" userId="6400250136300666" providerId="LiveId" clId="{AF02936D-75B8-4FFD-95E8-F3FA9C46512C}" dt="2024-02-08T18:12:57.083" v="40" actId="571"/>
          <ac:spMkLst>
            <pc:docMk/>
            <pc:sldMk cId="385076764" sldId="257"/>
            <ac:spMk id="14" creationId="{5F05F89B-A0C4-9770-2A8A-EFBF94DAC58B}"/>
          </ac:spMkLst>
        </pc:spChg>
        <pc:spChg chg="add mod">
          <ac:chgData name="Suparna Biswas" userId="6400250136300666" providerId="LiveId" clId="{AF02936D-75B8-4FFD-95E8-F3FA9C46512C}" dt="2024-02-08T18:12:57.083" v="40" actId="571"/>
          <ac:spMkLst>
            <pc:docMk/>
            <pc:sldMk cId="385076764" sldId="257"/>
            <ac:spMk id="15" creationId="{A6D74807-3070-4092-64A4-4D5ACCF661EF}"/>
          </ac:spMkLst>
        </pc:spChg>
        <pc:spChg chg="add mod">
          <ac:chgData name="Suparna Biswas" userId="6400250136300666" providerId="LiveId" clId="{AF02936D-75B8-4FFD-95E8-F3FA9C46512C}" dt="2024-02-08T18:13:32.370" v="49" actId="571"/>
          <ac:spMkLst>
            <pc:docMk/>
            <pc:sldMk cId="385076764" sldId="257"/>
            <ac:spMk id="16" creationId="{C059CBF7-22F7-1335-8F91-20FF01619A5E}"/>
          </ac:spMkLst>
        </pc:spChg>
        <pc:spChg chg="add mod">
          <ac:chgData name="Suparna Biswas" userId="6400250136300666" providerId="LiveId" clId="{AF02936D-75B8-4FFD-95E8-F3FA9C46512C}" dt="2024-02-08T18:13:32.370" v="49" actId="571"/>
          <ac:spMkLst>
            <pc:docMk/>
            <pc:sldMk cId="385076764" sldId="257"/>
            <ac:spMk id="17" creationId="{49FA7F05-5B9D-B839-BED2-FAB894F2B615}"/>
          </ac:spMkLst>
        </pc:spChg>
        <pc:spChg chg="add mod">
          <ac:chgData name="Suparna Biswas" userId="6400250136300666" providerId="LiveId" clId="{AF02936D-75B8-4FFD-95E8-F3FA9C46512C}" dt="2024-02-08T18:13:32.370" v="49" actId="571"/>
          <ac:spMkLst>
            <pc:docMk/>
            <pc:sldMk cId="385076764" sldId="257"/>
            <ac:spMk id="18" creationId="{5A9B76FC-8477-0793-9568-D3740C49646A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19" creationId="{9A7C039D-C482-F224-7E98-22D56D04D460}"/>
          </ac:spMkLst>
        </pc:spChg>
        <pc:spChg chg="add del mod">
          <ac:chgData name="Suparna Biswas" userId="6400250136300666" providerId="LiveId" clId="{AF02936D-75B8-4FFD-95E8-F3FA9C46512C}" dt="2024-02-08T18:16:27.756" v="70" actId="478"/>
          <ac:spMkLst>
            <pc:docMk/>
            <pc:sldMk cId="385076764" sldId="257"/>
            <ac:spMk id="20" creationId="{352758FC-973E-F487-3B6B-DA456D728D85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21" creationId="{B0A1170A-FEE8-471D-812A-0D8E838F1CAD}"/>
          </ac:spMkLst>
        </pc:spChg>
        <pc:spChg chg="add mod">
          <ac:chgData name="Suparna Biswas" userId="6400250136300666" providerId="LiveId" clId="{AF02936D-75B8-4FFD-95E8-F3FA9C46512C}" dt="2024-02-08T18:18:06.265" v="81" actId="571"/>
          <ac:spMkLst>
            <pc:docMk/>
            <pc:sldMk cId="385076764" sldId="257"/>
            <ac:spMk id="22" creationId="{6F7AB084-147F-FF1A-D581-5CA146E81072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23" creationId="{EEF92887-9BC8-1667-7876-2525D402EECD}"/>
          </ac:spMkLst>
        </pc:spChg>
        <pc:spChg chg="add del mo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24" creationId="{F8B8DEBD-8B6A-9B9B-F4BB-BF50F297340E}"/>
          </ac:spMkLst>
        </pc:spChg>
        <pc:spChg chg="add mod">
          <ac:chgData name="Suparna Biswas" userId="6400250136300666" providerId="LiveId" clId="{AF02936D-75B8-4FFD-95E8-F3FA9C46512C}" dt="2024-02-08T18:23:54.846" v="117" actId="12789"/>
          <ac:spMkLst>
            <pc:docMk/>
            <pc:sldMk cId="385076764" sldId="257"/>
            <ac:spMk id="25" creationId="{CB17A521-FC52-19F4-0A4A-4FCA6ACCB4BD}"/>
          </ac:spMkLst>
        </pc:spChg>
        <pc:spChg chg="add mod">
          <ac:chgData name="Suparna Biswas" userId="6400250136300666" providerId="LiveId" clId="{AF02936D-75B8-4FFD-95E8-F3FA9C46512C}" dt="2024-02-08T18:26:42.924" v="125" actId="208"/>
          <ac:spMkLst>
            <pc:docMk/>
            <pc:sldMk cId="385076764" sldId="257"/>
            <ac:spMk id="26" creationId="{878AC72C-0623-C96B-C9A8-F55C6EFC9384}"/>
          </ac:spMkLst>
        </pc:spChg>
        <pc:spChg chg="add del mod ord">
          <ac:chgData name="Suparna Biswas" userId="6400250136300666" providerId="LiveId" clId="{AF02936D-75B8-4FFD-95E8-F3FA9C46512C}" dt="2024-02-08T18:26:18.007" v="124"/>
          <ac:spMkLst>
            <pc:docMk/>
            <pc:sldMk cId="385076764" sldId="257"/>
            <ac:spMk id="27" creationId="{E74E2166-1D61-0188-C16B-F77E1343733F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28" creationId="{4ECCCDF1-A6E6-E80D-1600-C83778FB8A9E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29" creationId="{06DEF26E-209F-15B7-D718-85E75C939A5F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30" creationId="{26C871B9-187C-C8E5-53B8-99DF7C3AFF9A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31" creationId="{841F8C50-8BAB-6317-ADD4-0CFE30BFBBEA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32" creationId="{28F910E7-C50E-C294-0893-DE3AEF59235F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33" creationId="{8B95611A-D1B9-33E2-E1FE-4B6ADAF53A6E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34" creationId="{22EE7D4A-7610-480E-CC0D-1A41D5921D32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35" creationId="{E8E2469F-15F8-3432-F1ED-A716932A9EF2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36" creationId="{14ED026B-A68A-2405-0DC5-00421D0832CB}"/>
          </ac:spMkLst>
        </pc:spChg>
        <pc:spChg chg="add mod">
          <ac:chgData name="Suparna Biswas" userId="6400250136300666" providerId="LiveId" clId="{AF02936D-75B8-4FFD-95E8-F3FA9C46512C}" dt="2024-02-08T18:25:59.936" v="123" actId="571"/>
          <ac:spMkLst>
            <pc:docMk/>
            <pc:sldMk cId="385076764" sldId="257"/>
            <ac:spMk id="37" creationId="{54D8E515-52CF-3DCB-6796-123D7BC2B381}"/>
          </ac:spMkLst>
        </pc:spChg>
        <pc:spChg chg="mod">
          <ac:chgData name="Suparna Biswas" userId="6400250136300666" providerId="LiveId" clId="{AF02936D-75B8-4FFD-95E8-F3FA9C46512C}" dt="2024-02-08T18:37:28.203" v="316" actId="207"/>
          <ac:spMkLst>
            <pc:docMk/>
            <pc:sldMk cId="385076764" sldId="257"/>
            <ac:spMk id="38" creationId="{6F7ECD3A-73B9-CF9D-3201-4B7A1D15E479}"/>
          </ac:spMkLst>
        </pc:spChg>
        <pc:spChg chg="add mod">
          <ac:chgData name="Suparna Biswas" userId="6400250136300666" providerId="LiveId" clId="{AF02936D-75B8-4FFD-95E8-F3FA9C46512C}" dt="2024-02-08T18:43:39.257" v="343" actId="207"/>
          <ac:spMkLst>
            <pc:docMk/>
            <pc:sldMk cId="385076764" sldId="257"/>
            <ac:spMk id="43" creationId="{B7EE6783-A563-5471-F00C-82946362B6CC}"/>
          </ac:spMkLst>
        </pc:spChg>
        <pc:picChg chg="add mod ord">
          <ac:chgData name="Suparna Biswas" userId="6400250136300666" providerId="LiveId" clId="{AF02936D-75B8-4FFD-95E8-F3FA9C46512C}" dt="2024-02-08T18:28:12.103" v="132" actId="22571"/>
          <ac:picMkLst>
            <pc:docMk/>
            <pc:sldMk cId="385076764" sldId="257"/>
            <ac:picMk id="40" creationId="{E3710455-1F88-9873-DB4E-B0D872B9E8D6}"/>
          </ac:picMkLst>
        </pc:picChg>
        <pc:picChg chg="add mod ord">
          <ac:chgData name="Suparna Biswas" userId="6400250136300666" providerId="LiveId" clId="{AF02936D-75B8-4FFD-95E8-F3FA9C46512C}" dt="2024-02-08T18:35:44.294" v="198" actId="207"/>
          <ac:picMkLst>
            <pc:docMk/>
            <pc:sldMk cId="385076764" sldId="257"/>
            <ac:picMk id="42" creationId="{7FFFAE17-0730-0721-4B26-10928E10C6D3}"/>
          </ac:picMkLst>
        </pc:picChg>
      </pc:sldChg>
      <pc:sldChg chg="addSp modSp new del mod">
        <pc:chgData name="Suparna Biswas" userId="6400250136300666" providerId="LiveId" clId="{AF02936D-75B8-4FFD-95E8-F3FA9C46512C}" dt="2024-02-08T19:47:09.740" v="469" actId="47"/>
        <pc:sldMkLst>
          <pc:docMk/>
          <pc:sldMk cId="1664069639" sldId="258"/>
        </pc:sldMkLst>
        <pc:graphicFrameChg chg="add mod modGraphic">
          <ac:chgData name="Suparna Biswas" userId="6400250136300666" providerId="LiveId" clId="{AF02936D-75B8-4FFD-95E8-F3FA9C46512C}" dt="2024-02-08T19:47:05.240" v="468"/>
          <ac:graphicFrameMkLst>
            <pc:docMk/>
            <pc:sldMk cId="1664069639" sldId="258"/>
            <ac:graphicFrameMk id="2" creationId="{063AB998-062E-2E22-79B7-7A59019D8B25}"/>
          </ac:graphicFrameMkLst>
        </pc:graphicFrameChg>
      </pc:sldChg>
      <pc:sldChg chg="addSp delSp modSp new mod">
        <pc:chgData name="Suparna Biswas" userId="6400250136300666" providerId="LiveId" clId="{AF02936D-75B8-4FFD-95E8-F3FA9C46512C}" dt="2024-02-08T20:15:14.407" v="579" actId="14100"/>
        <pc:sldMkLst>
          <pc:docMk/>
          <pc:sldMk cId="2981268969" sldId="258"/>
        </pc:sldMkLst>
        <pc:spChg chg="add del mod">
          <ac:chgData name="Suparna Biswas" userId="6400250136300666" providerId="LiveId" clId="{AF02936D-75B8-4FFD-95E8-F3FA9C46512C}" dt="2024-02-08T20:08:15.839" v="530"/>
          <ac:spMkLst>
            <pc:docMk/>
            <pc:sldMk cId="2981268969" sldId="258"/>
            <ac:spMk id="4" creationId="{1CA81BF5-301C-7780-A225-877750265510}"/>
          </ac:spMkLst>
        </pc:spChg>
        <pc:spChg chg="add del mod">
          <ac:chgData name="Suparna Biswas" userId="6400250136300666" providerId="LiveId" clId="{AF02936D-75B8-4FFD-95E8-F3FA9C46512C}" dt="2024-02-08T20:08:15.839" v="530"/>
          <ac:spMkLst>
            <pc:docMk/>
            <pc:sldMk cId="2981268969" sldId="258"/>
            <ac:spMk id="5" creationId="{DF1A5440-F91D-A729-3037-5980752E68FA}"/>
          </ac:spMkLst>
        </pc:spChg>
        <pc:spChg chg="mod">
          <ac:chgData name="Suparna Biswas" userId="6400250136300666" providerId="LiveId" clId="{AF02936D-75B8-4FFD-95E8-F3FA9C46512C}" dt="2024-02-08T20:08:15.839" v="530"/>
          <ac:spMkLst>
            <pc:docMk/>
            <pc:sldMk cId="2981268969" sldId="258"/>
            <ac:spMk id="6" creationId="{EF0D601A-B862-F74E-951B-C69758DF7EC0}"/>
          </ac:spMkLst>
        </pc:spChg>
        <pc:picChg chg="add mod">
          <ac:chgData name="Suparna Biswas" userId="6400250136300666" providerId="LiveId" clId="{AF02936D-75B8-4FFD-95E8-F3FA9C46512C}" dt="2024-02-08T20:15:14.407" v="579" actId="14100"/>
          <ac:picMkLst>
            <pc:docMk/>
            <pc:sldMk cId="2981268969" sldId="258"/>
            <ac:picMk id="3" creationId="{FF0D9ED3-8DE2-5A38-0542-82802B274C48}"/>
          </ac:picMkLst>
        </pc:picChg>
      </pc:sldChg>
      <pc:sldChg chg="addSp delSp modSp new del mod">
        <pc:chgData name="Suparna Biswas" userId="6400250136300666" providerId="LiveId" clId="{AF02936D-75B8-4FFD-95E8-F3FA9C46512C}" dt="2024-02-08T19:42:50.478" v="462" actId="47"/>
        <pc:sldMkLst>
          <pc:docMk/>
          <pc:sldMk cId="4140134421" sldId="258"/>
        </pc:sldMkLst>
        <pc:spChg chg="add del mod">
          <ac:chgData name="Suparna Biswas" userId="6400250136300666" providerId="LiveId" clId="{AF02936D-75B8-4FFD-95E8-F3FA9C46512C}" dt="2024-02-08T19:26:54.585" v="404"/>
          <ac:spMkLst>
            <pc:docMk/>
            <pc:sldMk cId="4140134421" sldId="258"/>
            <ac:spMk id="6" creationId="{BF12ACC7-A6CA-7520-AD74-29C592F13DB4}"/>
          </ac:spMkLst>
        </pc:spChg>
        <pc:spChg chg="add del mod">
          <ac:chgData name="Suparna Biswas" userId="6400250136300666" providerId="LiveId" clId="{AF02936D-75B8-4FFD-95E8-F3FA9C46512C}" dt="2024-02-08T19:26:54.585" v="404"/>
          <ac:spMkLst>
            <pc:docMk/>
            <pc:sldMk cId="4140134421" sldId="258"/>
            <ac:spMk id="7" creationId="{6F31AE59-C90D-802B-C1F2-A7B6E2E6257C}"/>
          </ac:spMkLst>
        </pc:spChg>
        <pc:spChg chg="add del mod">
          <ac:chgData name="Suparna Biswas" userId="6400250136300666" providerId="LiveId" clId="{AF02936D-75B8-4FFD-95E8-F3FA9C46512C}" dt="2024-02-08T19:29:42.979" v="410"/>
          <ac:spMkLst>
            <pc:docMk/>
            <pc:sldMk cId="4140134421" sldId="258"/>
            <ac:spMk id="8" creationId="{922F82CC-2525-6419-B6CE-116F026BE715}"/>
          </ac:spMkLst>
        </pc:spChg>
        <pc:spChg chg="mod">
          <ac:chgData name="Suparna Biswas" userId="6400250136300666" providerId="LiveId" clId="{AF02936D-75B8-4FFD-95E8-F3FA9C46512C}" dt="2024-02-08T19:29:27.890" v="408" actId="14861"/>
          <ac:spMkLst>
            <pc:docMk/>
            <pc:sldMk cId="4140134421" sldId="258"/>
            <ac:spMk id="9" creationId="{3E4C5082-39F5-582B-6C92-FF4DDE3ADA3E}"/>
          </ac:spMkLst>
        </pc:spChg>
        <pc:picChg chg="add del mod">
          <ac:chgData name="Suparna Biswas" userId="6400250136300666" providerId="LiveId" clId="{AF02936D-75B8-4FFD-95E8-F3FA9C46512C}" dt="2024-02-08T19:19:00.209" v="369" actId="478"/>
          <ac:picMkLst>
            <pc:docMk/>
            <pc:sldMk cId="4140134421" sldId="258"/>
            <ac:picMk id="3" creationId="{00F343EC-68BC-9C01-F037-274D738812AB}"/>
          </ac:picMkLst>
        </pc:picChg>
        <pc:picChg chg="add mod">
          <ac:chgData name="Suparna Biswas" userId="6400250136300666" providerId="LiveId" clId="{AF02936D-75B8-4FFD-95E8-F3FA9C46512C}" dt="2024-02-08T19:19:42.820" v="373" actId="14100"/>
          <ac:picMkLst>
            <pc:docMk/>
            <pc:sldMk cId="4140134421" sldId="258"/>
            <ac:picMk id="5" creationId="{EAD52370-3122-1B41-8004-14E56FEC538E}"/>
          </ac:picMkLst>
        </pc:picChg>
      </pc:sldChg>
      <pc:sldChg chg="modSp add del mod">
        <pc:chgData name="Suparna Biswas" userId="6400250136300666" providerId="LiveId" clId="{AF02936D-75B8-4FFD-95E8-F3FA9C46512C}" dt="2024-02-08T19:40:37.864" v="461" actId="47"/>
        <pc:sldMkLst>
          <pc:docMk/>
          <pc:sldMk cId="1673989448" sldId="259"/>
        </pc:sldMkLst>
        <pc:spChg chg="mod">
          <ac:chgData name="Suparna Biswas" userId="6400250136300666" providerId="LiveId" clId="{AF02936D-75B8-4FFD-95E8-F3FA9C46512C}" dt="2024-02-08T19:40:29.966" v="460" actId="1076"/>
          <ac:spMkLst>
            <pc:docMk/>
            <pc:sldMk cId="1673989448" sldId="259"/>
            <ac:spMk id="9" creationId="{B8B28917-1FC4-E1F5-6F37-045F6B1EBC27}"/>
          </ac:spMkLst>
        </pc:spChg>
      </pc:sldChg>
      <pc:sldChg chg="modSp add del mod">
        <pc:chgData name="Suparna Biswas" userId="6400250136300666" providerId="LiveId" clId="{AF02936D-75B8-4FFD-95E8-F3FA9C46512C}" dt="2024-02-08T19:39:45.932" v="457" actId="47"/>
        <pc:sldMkLst>
          <pc:docMk/>
          <pc:sldMk cId="2864544262" sldId="259"/>
        </pc:sldMkLst>
        <pc:spChg chg="mod">
          <ac:chgData name="Suparna Biswas" userId="6400250136300666" providerId="LiveId" clId="{AF02936D-75B8-4FFD-95E8-F3FA9C46512C}" dt="2024-02-08T19:39:37.832" v="456" actId="1076"/>
          <ac:spMkLst>
            <pc:docMk/>
            <pc:sldMk cId="2864544262" sldId="259"/>
            <ac:spMk id="9" creationId="{8CAB312F-592A-1C88-55B1-1082CFB7685A}"/>
          </ac:spMkLst>
        </pc:spChg>
        <pc:picChg chg="mod">
          <ac:chgData name="Suparna Biswas" userId="6400250136300666" providerId="LiveId" clId="{AF02936D-75B8-4FFD-95E8-F3FA9C46512C}" dt="2024-02-08T19:38:09.553" v="450" actId="14100"/>
          <ac:picMkLst>
            <pc:docMk/>
            <pc:sldMk cId="2864544262" sldId="259"/>
            <ac:picMk id="5" creationId="{4EA0DE5A-D4CC-58FC-EBA7-6BD1A2D50F22}"/>
          </ac:picMkLst>
        </pc:picChg>
      </pc:sldChg>
      <pc:sldChg chg="addSp delSp modSp new mod setBg chgLayout">
        <pc:chgData name="Suparna Biswas" userId="6400250136300666" providerId="LiveId" clId="{AF02936D-75B8-4FFD-95E8-F3FA9C46512C}" dt="2024-02-09T05:36:08.073" v="604"/>
        <pc:sldMkLst>
          <pc:docMk/>
          <pc:sldMk cId="3225782296" sldId="259"/>
        </pc:sldMkLst>
        <pc:spChg chg="add del">
          <ac:chgData name="Suparna Biswas" userId="6400250136300666" providerId="LiveId" clId="{AF02936D-75B8-4FFD-95E8-F3FA9C46512C}" dt="2024-02-08T20:13:07.846" v="555" actId="11529"/>
          <ac:spMkLst>
            <pc:docMk/>
            <pc:sldMk cId="3225782296" sldId="259"/>
            <ac:spMk id="2" creationId="{31C5BC46-0E40-6BD4-ACE0-09779E495A6F}"/>
          </ac:spMkLst>
        </pc:spChg>
        <pc:graphicFrameChg chg="add del mod modGraphic">
          <ac:chgData name="Suparna Biswas" userId="6400250136300666" providerId="LiveId" clId="{AF02936D-75B8-4FFD-95E8-F3FA9C46512C}" dt="2024-02-09T05:32:06.375" v="596" actId="478"/>
          <ac:graphicFrameMkLst>
            <pc:docMk/>
            <pc:sldMk cId="3225782296" sldId="259"/>
            <ac:graphicFrameMk id="2" creationId="{A1A7179C-D5EE-36CA-2B68-44ECE5813026}"/>
          </ac:graphicFrameMkLst>
        </pc:graphicFrameChg>
        <pc:graphicFrameChg chg="add del modGraphic">
          <ac:chgData name="Suparna Biswas" userId="6400250136300666" providerId="LiveId" clId="{AF02936D-75B8-4FFD-95E8-F3FA9C46512C}" dt="2024-02-09T05:32:04.851" v="595" actId="478"/>
          <ac:graphicFrameMkLst>
            <pc:docMk/>
            <pc:sldMk cId="3225782296" sldId="259"/>
            <ac:graphicFrameMk id="3" creationId="{35AFAC70-ADE7-8005-4DA0-D09D520DD42C}"/>
          </ac:graphicFrameMkLst>
        </pc:graphicFrameChg>
        <pc:graphicFrameChg chg="add del modGraphic">
          <ac:chgData name="Suparna Biswas" userId="6400250136300666" providerId="LiveId" clId="{AF02936D-75B8-4FFD-95E8-F3FA9C46512C}" dt="2024-02-09T05:32:28.380" v="599" actId="478"/>
          <ac:graphicFrameMkLst>
            <pc:docMk/>
            <pc:sldMk cId="3225782296" sldId="259"/>
            <ac:graphicFrameMk id="4" creationId="{2A96E915-DE4F-D75F-0CB1-63CD12101193}"/>
          </ac:graphicFrameMkLst>
        </pc:graphicFrameChg>
        <pc:picChg chg="add mod">
          <ac:chgData name="Suparna Biswas" userId="6400250136300666" providerId="LiveId" clId="{AF02936D-75B8-4FFD-95E8-F3FA9C46512C}" dt="2024-02-09T05:35:27.797" v="601"/>
          <ac:picMkLst>
            <pc:docMk/>
            <pc:sldMk cId="3225782296" sldId="259"/>
            <ac:picMk id="1026" creationId="{63962822-F76B-86EB-CB33-24A841737E9F}"/>
          </ac:picMkLst>
        </pc:picChg>
      </pc:sldChg>
      <pc:sldChg chg="new del">
        <pc:chgData name="Suparna Biswas" userId="6400250136300666" providerId="LiveId" clId="{AF02936D-75B8-4FFD-95E8-F3FA9C46512C}" dt="2024-02-11T13:56:18.566" v="2315" actId="47"/>
        <pc:sldMkLst>
          <pc:docMk/>
          <pc:sldMk cId="1274254422" sldId="260"/>
        </pc:sldMkLst>
      </pc:sldChg>
      <pc:sldChg chg="delSp modSp add del mod">
        <pc:chgData name="Suparna Biswas" userId="6400250136300666" providerId="LiveId" clId="{AF02936D-75B8-4FFD-95E8-F3FA9C46512C}" dt="2024-02-08T20:10:37.171" v="543" actId="47"/>
        <pc:sldMkLst>
          <pc:docMk/>
          <pc:sldMk cId="746436550" sldId="261"/>
        </pc:sldMkLst>
        <pc:spChg chg="mod">
          <ac:chgData name="Suparna Biswas" userId="6400250136300666" providerId="LiveId" clId="{AF02936D-75B8-4FFD-95E8-F3FA9C46512C}" dt="2024-02-08T20:10:07.023" v="539" actId="1076"/>
          <ac:spMkLst>
            <pc:docMk/>
            <pc:sldMk cId="746436550" sldId="261"/>
            <ac:spMk id="6" creationId="{C964B3DA-2FFE-5AF5-82D7-5F4C82914A4E}"/>
          </ac:spMkLst>
        </pc:spChg>
        <pc:picChg chg="del mod">
          <ac:chgData name="Suparna Biswas" userId="6400250136300666" providerId="LiveId" clId="{AF02936D-75B8-4FFD-95E8-F3FA9C46512C}" dt="2024-02-08T20:10:23.279" v="542" actId="478"/>
          <ac:picMkLst>
            <pc:docMk/>
            <pc:sldMk cId="746436550" sldId="261"/>
            <ac:picMk id="3" creationId="{9437DDEE-EAA0-287F-41D6-DA8E504BE48C}"/>
          </ac:picMkLst>
        </pc:picChg>
      </pc:sldChg>
      <pc:sldChg chg="modSp add del mod">
        <pc:chgData name="Suparna Biswas" userId="6400250136300666" providerId="LiveId" clId="{AF02936D-75B8-4FFD-95E8-F3FA9C46512C}" dt="2024-02-08T21:10:56.820" v="585" actId="47"/>
        <pc:sldMkLst>
          <pc:docMk/>
          <pc:sldMk cId="2746801780" sldId="261"/>
        </pc:sldMkLst>
        <pc:spChg chg="mod">
          <ac:chgData name="Suparna Biswas" userId="6400250136300666" providerId="LiveId" clId="{AF02936D-75B8-4FFD-95E8-F3FA9C46512C}" dt="2024-02-08T20:11:31.161" v="549" actId="1076"/>
          <ac:spMkLst>
            <pc:docMk/>
            <pc:sldMk cId="2746801780" sldId="261"/>
            <ac:spMk id="6" creationId="{69E3C91B-AB61-B974-725A-04BD5CB0EDB4}"/>
          </ac:spMkLst>
        </pc:spChg>
        <pc:picChg chg="mod">
          <ac:chgData name="Suparna Biswas" userId="6400250136300666" providerId="LiveId" clId="{AF02936D-75B8-4FFD-95E8-F3FA9C46512C}" dt="2024-02-08T20:13:08.364" v="556" actId="14100"/>
          <ac:picMkLst>
            <pc:docMk/>
            <pc:sldMk cId="2746801780" sldId="261"/>
            <ac:picMk id="3" creationId="{886D2A02-88D3-52C9-1D1D-80C5804F8BBF}"/>
          </ac:picMkLst>
        </pc:picChg>
      </pc:sldChg>
      <pc:sldChg chg="new">
        <pc:chgData name="Suparna Biswas" userId="6400250136300666" providerId="LiveId" clId="{AF02936D-75B8-4FFD-95E8-F3FA9C46512C}" dt="2024-02-08T21:11:16.382" v="586" actId="680"/>
        <pc:sldMkLst>
          <pc:docMk/>
          <pc:sldMk cId="2978850228" sldId="261"/>
        </pc:sldMkLst>
      </pc:sldChg>
      <pc:sldChg chg="addSp delSp modSp new mod">
        <pc:chgData name="Suparna Biswas" userId="6400250136300666" providerId="LiveId" clId="{AF02936D-75B8-4FFD-95E8-F3FA9C46512C}" dt="2024-02-10T10:52:40.271" v="1218" actId="1076"/>
        <pc:sldMkLst>
          <pc:docMk/>
          <pc:sldMk cId="3125665624" sldId="262"/>
        </pc:sldMkLst>
        <pc:spChg chg="add mod">
          <ac:chgData name="Suparna Biswas" userId="6400250136300666" providerId="LiveId" clId="{AF02936D-75B8-4FFD-95E8-F3FA9C46512C}" dt="2024-02-10T10:51:55.677" v="1214" actId="207"/>
          <ac:spMkLst>
            <pc:docMk/>
            <pc:sldMk cId="3125665624" sldId="262"/>
            <ac:spMk id="2" creationId="{ABAEBAF5-B472-C2F5-0A92-05E5D9932D3B}"/>
          </ac:spMkLst>
        </pc:spChg>
        <pc:spChg chg="del mod">
          <ac:chgData name="Suparna Biswas" userId="6400250136300666" providerId="LiveId" clId="{AF02936D-75B8-4FFD-95E8-F3FA9C46512C}" dt="2024-02-10T10:52:06.085" v="1216" actId="478"/>
          <ac:spMkLst>
            <pc:docMk/>
            <pc:sldMk cId="3125665624" sldId="262"/>
            <ac:spMk id="8" creationId="{EFF1DB03-3275-5908-A4AF-573C9250CBC0}"/>
          </ac:spMkLst>
        </pc:spChg>
        <pc:spChg chg="mod">
          <ac:chgData name="Suparna Biswas" userId="6400250136300666" providerId="LiveId" clId="{AF02936D-75B8-4FFD-95E8-F3FA9C46512C}" dt="2024-02-10T10:50:47.640" v="1150" actId="255"/>
          <ac:spMkLst>
            <pc:docMk/>
            <pc:sldMk cId="3125665624" sldId="262"/>
            <ac:spMk id="9" creationId="{BB09EC08-B7FD-FE45-E763-6A3D46CBEAE8}"/>
          </ac:spMkLst>
        </pc:spChg>
        <pc:spChg chg="mod">
          <ac:chgData name="Suparna Biswas" userId="6400250136300666" providerId="LiveId" clId="{AF02936D-75B8-4FFD-95E8-F3FA9C46512C}" dt="2024-02-10T10:52:40.271" v="1218" actId="1076"/>
          <ac:spMkLst>
            <pc:docMk/>
            <pc:sldMk cId="3125665624" sldId="262"/>
            <ac:spMk id="15" creationId="{CCABA63C-D885-F077-5DC4-71C0542B09DE}"/>
          </ac:spMkLst>
        </pc:spChg>
        <pc:picChg chg="mod">
          <ac:chgData name="Suparna Biswas" userId="6400250136300666" providerId="LiveId" clId="{AF02936D-75B8-4FFD-95E8-F3FA9C46512C}" dt="2024-02-10T10:50:19.894" v="1142" actId="1076"/>
          <ac:picMkLst>
            <pc:docMk/>
            <pc:sldMk cId="3125665624" sldId="262"/>
            <ac:picMk id="3" creationId="{9980EC41-92FF-F481-53C3-61C0A4142519}"/>
          </ac:picMkLst>
        </pc:picChg>
        <pc:picChg chg="mod">
          <ac:chgData name="Suparna Biswas" userId="6400250136300666" providerId="LiveId" clId="{AF02936D-75B8-4FFD-95E8-F3FA9C46512C}" dt="2024-02-10T10:50:24.208" v="1143" actId="1076"/>
          <ac:picMkLst>
            <pc:docMk/>
            <pc:sldMk cId="3125665624" sldId="262"/>
            <ac:picMk id="4" creationId="{224AC93A-E6DF-3B47-6079-C962E7FCAA9A}"/>
          </ac:picMkLst>
        </pc:picChg>
      </pc:sldChg>
      <pc:sldChg chg="addSp delSp modSp new mod ord modTransition setBg delAnim modAnim">
        <pc:chgData name="Suparna Biswas" userId="6400250136300666" providerId="LiveId" clId="{AF02936D-75B8-4FFD-95E8-F3FA9C46512C}" dt="2024-02-10T12:17:54.139" v="2305"/>
        <pc:sldMkLst>
          <pc:docMk/>
          <pc:sldMk cId="82206654" sldId="263"/>
        </pc:sldMkLst>
        <pc:spChg chg="add del mod">
          <ac:chgData name="Suparna Biswas" userId="6400250136300666" providerId="LiveId" clId="{AF02936D-75B8-4FFD-95E8-F3FA9C46512C}" dt="2024-02-10T12:16:16.296" v="2252" actId="478"/>
          <ac:spMkLst>
            <pc:docMk/>
            <pc:sldMk cId="82206654" sldId="263"/>
            <ac:spMk id="2" creationId="{A166607E-EBDA-F1D1-F2A6-E3DA5FEAD1D9}"/>
          </ac:spMkLst>
        </pc:spChg>
        <pc:spChg chg="add mod">
          <ac:chgData name="Suparna Biswas" userId="6400250136300666" providerId="LiveId" clId="{AF02936D-75B8-4FFD-95E8-F3FA9C46512C}" dt="2024-02-10T09:34:43.610" v="781"/>
          <ac:spMkLst>
            <pc:docMk/>
            <pc:sldMk cId="82206654" sldId="263"/>
            <ac:spMk id="3" creationId="{FB26AA3E-F4D8-71E7-ED49-7DFB54EE7AD0}"/>
          </ac:spMkLst>
        </pc:spChg>
        <pc:spChg chg="add del mod">
          <ac:chgData name="Suparna Biswas" userId="6400250136300666" providerId="LiveId" clId="{AF02936D-75B8-4FFD-95E8-F3FA9C46512C}" dt="2024-02-10T12:16:16.296" v="2252" actId="478"/>
          <ac:spMkLst>
            <pc:docMk/>
            <pc:sldMk cId="82206654" sldId="263"/>
            <ac:spMk id="4" creationId="{9270C583-D3EA-E97F-4EF4-5A64F6F4C9AA}"/>
          </ac:spMkLst>
        </pc:spChg>
        <pc:spChg chg="add del">
          <ac:chgData name="Suparna Biswas" userId="6400250136300666" providerId="LiveId" clId="{AF02936D-75B8-4FFD-95E8-F3FA9C46512C}" dt="2024-02-10T09:37:23.866" v="808" actId="11529"/>
          <ac:spMkLst>
            <pc:docMk/>
            <pc:sldMk cId="82206654" sldId="263"/>
            <ac:spMk id="5" creationId="{30EDEBCD-A88D-D506-4A69-B101EC55279A}"/>
          </ac:spMkLst>
        </pc:spChg>
        <pc:spChg chg="add del mod">
          <ac:chgData name="Suparna Biswas" userId="6400250136300666" providerId="LiveId" clId="{AF02936D-75B8-4FFD-95E8-F3FA9C46512C}" dt="2024-02-10T12:16:16.296" v="2252" actId="478"/>
          <ac:spMkLst>
            <pc:docMk/>
            <pc:sldMk cId="82206654" sldId="263"/>
            <ac:spMk id="6" creationId="{32353331-C825-2CFA-7E72-C07D0ACF2193}"/>
          </ac:spMkLst>
        </pc:spChg>
        <pc:spChg chg="add del mod">
          <ac:chgData name="Suparna Biswas" userId="6400250136300666" providerId="LiveId" clId="{AF02936D-75B8-4FFD-95E8-F3FA9C46512C}" dt="2024-02-10T11:13:06.639" v="1307" actId="478"/>
          <ac:spMkLst>
            <pc:docMk/>
            <pc:sldMk cId="82206654" sldId="263"/>
            <ac:spMk id="7" creationId="{5F21088D-37D2-43C7-EB96-182A444D14DB}"/>
          </ac:spMkLst>
        </pc:spChg>
        <pc:spChg chg="add del mod">
          <ac:chgData name="Suparna Biswas" userId="6400250136300666" providerId="LiveId" clId="{AF02936D-75B8-4FFD-95E8-F3FA9C46512C}" dt="2024-02-10T11:13:06.639" v="1307" actId="478"/>
          <ac:spMkLst>
            <pc:docMk/>
            <pc:sldMk cId="82206654" sldId="263"/>
            <ac:spMk id="8" creationId="{BB8F6DB2-42B7-AC4A-E865-48F742F38BAC}"/>
          </ac:spMkLst>
        </pc:spChg>
        <pc:spChg chg="add del mod">
          <ac:chgData name="Suparna Biswas" userId="6400250136300666" providerId="LiveId" clId="{AF02936D-75B8-4FFD-95E8-F3FA9C46512C}" dt="2024-02-10T11:59:31.045" v="2036" actId="478"/>
          <ac:spMkLst>
            <pc:docMk/>
            <pc:sldMk cId="82206654" sldId="263"/>
            <ac:spMk id="14" creationId="{924C1A12-D7A7-1691-8D3B-A226295405F3}"/>
          </ac:spMkLst>
        </pc:spChg>
        <pc:spChg chg="add del mod">
          <ac:chgData name="Suparna Biswas" userId="6400250136300666" providerId="LiveId" clId="{AF02936D-75B8-4FFD-95E8-F3FA9C46512C}" dt="2024-02-10T11:59:31.045" v="2036" actId="478"/>
          <ac:spMkLst>
            <pc:docMk/>
            <pc:sldMk cId="82206654" sldId="263"/>
            <ac:spMk id="15" creationId="{E85F5857-5211-9C08-046D-E6A9C6B66760}"/>
          </ac:spMkLst>
        </pc:spChg>
        <pc:spChg chg="add del mod">
          <ac:chgData name="Suparna Biswas" userId="6400250136300666" providerId="LiveId" clId="{AF02936D-75B8-4FFD-95E8-F3FA9C46512C}" dt="2024-02-10T11:59:31.045" v="2036" actId="478"/>
          <ac:spMkLst>
            <pc:docMk/>
            <pc:sldMk cId="82206654" sldId="263"/>
            <ac:spMk id="16" creationId="{02CD9F5B-64F3-E667-3C9A-2469C1F460BD}"/>
          </ac:spMkLst>
        </pc:spChg>
        <pc:spChg chg="add mod">
          <ac:chgData name="Suparna Biswas" userId="6400250136300666" providerId="LiveId" clId="{AF02936D-75B8-4FFD-95E8-F3FA9C46512C}" dt="2024-02-10T11:59:38.558" v="2038" actId="571"/>
          <ac:spMkLst>
            <pc:docMk/>
            <pc:sldMk cId="82206654" sldId="263"/>
            <ac:spMk id="17" creationId="{D1090BF9-9CE3-BB9E-5761-2B8D6B531527}"/>
          </ac:spMkLst>
        </pc:spChg>
        <pc:spChg chg="add mod">
          <ac:chgData name="Suparna Biswas" userId="6400250136300666" providerId="LiveId" clId="{AF02936D-75B8-4FFD-95E8-F3FA9C46512C}" dt="2024-02-10T11:59:38.558" v="2038" actId="571"/>
          <ac:spMkLst>
            <pc:docMk/>
            <pc:sldMk cId="82206654" sldId="263"/>
            <ac:spMk id="18" creationId="{73CD9288-519F-D795-A454-489E65E9B9C8}"/>
          </ac:spMkLst>
        </pc:spChg>
        <pc:spChg chg="add mod">
          <ac:chgData name="Suparna Biswas" userId="6400250136300666" providerId="LiveId" clId="{AF02936D-75B8-4FFD-95E8-F3FA9C46512C}" dt="2024-02-10T12:17:02.663" v="2303" actId="12789"/>
          <ac:spMkLst>
            <pc:docMk/>
            <pc:sldMk cId="82206654" sldId="263"/>
            <ac:spMk id="19" creationId="{62D3A517-CF3F-EE82-DCA0-894A4195787F}"/>
          </ac:spMkLst>
        </pc:spChg>
        <pc:spChg chg="add mod">
          <ac:chgData name="Suparna Biswas" userId="6400250136300666" providerId="LiveId" clId="{AF02936D-75B8-4FFD-95E8-F3FA9C46512C}" dt="2024-02-10T12:17:02.663" v="2303" actId="12789"/>
          <ac:spMkLst>
            <pc:docMk/>
            <pc:sldMk cId="82206654" sldId="263"/>
            <ac:spMk id="20" creationId="{66BFEE7F-0A5C-BB33-837B-8C0F4427DE4E}"/>
          </ac:spMkLst>
        </pc:spChg>
        <pc:graphicFrameChg chg="add mod">
          <ac:chgData name="Suparna Biswas" userId="6400250136300666" providerId="LiveId" clId="{AF02936D-75B8-4FFD-95E8-F3FA9C46512C}" dt="2024-02-10T10:30:01.053" v="1024" actId="1076"/>
          <ac:graphicFrameMkLst>
            <pc:docMk/>
            <pc:sldMk cId="82206654" sldId="263"/>
            <ac:graphicFrameMk id="9" creationId="{6FC596CD-1A37-28C8-F91A-5DF630E66290}"/>
          </ac:graphicFrameMkLst>
        </pc:graphicFrameChg>
        <pc:graphicFrameChg chg="add mod">
          <ac:chgData name="Suparna Biswas" userId="6400250136300666" providerId="LiveId" clId="{AF02936D-75B8-4FFD-95E8-F3FA9C46512C}" dt="2024-02-10T10:30:01.053" v="1024" actId="1076"/>
          <ac:graphicFrameMkLst>
            <pc:docMk/>
            <pc:sldMk cId="82206654" sldId="263"/>
            <ac:graphicFrameMk id="10" creationId="{4D210C4B-25B7-B01E-6E77-BEA96D94626D}"/>
          </ac:graphicFrameMkLst>
        </pc:graphicFrameChg>
        <pc:graphicFrameChg chg="add mod">
          <ac:chgData name="Suparna Biswas" userId="6400250136300666" providerId="LiveId" clId="{AF02936D-75B8-4FFD-95E8-F3FA9C46512C}" dt="2024-02-10T10:30:01.053" v="1024" actId="1076"/>
          <ac:graphicFrameMkLst>
            <pc:docMk/>
            <pc:sldMk cId="82206654" sldId="263"/>
            <ac:graphicFrameMk id="11" creationId="{17F2D7BF-BFA1-4616-4286-37C310CBE5F8}"/>
          </ac:graphicFrameMkLst>
        </pc:graphicFrameChg>
        <pc:graphicFrameChg chg="add mod">
          <ac:chgData name="Suparna Biswas" userId="6400250136300666" providerId="LiveId" clId="{AF02936D-75B8-4FFD-95E8-F3FA9C46512C}" dt="2024-02-10T10:30:01.053" v="1024" actId="1076"/>
          <ac:graphicFrameMkLst>
            <pc:docMk/>
            <pc:sldMk cId="82206654" sldId="263"/>
            <ac:graphicFrameMk id="12" creationId="{A97EED86-2AD5-664B-5F0D-AE90671F30E9}"/>
          </ac:graphicFrameMkLst>
        </pc:graphicFrameChg>
        <pc:graphicFrameChg chg="add mod">
          <ac:chgData name="Suparna Biswas" userId="6400250136300666" providerId="LiveId" clId="{AF02936D-75B8-4FFD-95E8-F3FA9C46512C}" dt="2024-02-10T10:30:01.053" v="1024" actId="1076"/>
          <ac:graphicFrameMkLst>
            <pc:docMk/>
            <pc:sldMk cId="82206654" sldId="263"/>
            <ac:graphicFrameMk id="13" creationId="{DC8FDCAE-7F62-EEF2-588C-4D4AE5BC9AFA}"/>
          </ac:graphicFrameMkLst>
        </pc:graphicFrameChg>
        <pc:picChg chg="add mod">
          <ac:chgData name="Suparna Biswas" userId="6400250136300666" providerId="LiveId" clId="{AF02936D-75B8-4FFD-95E8-F3FA9C46512C}" dt="2024-02-10T12:17:02.663" v="2303" actId="12789"/>
          <ac:picMkLst>
            <pc:docMk/>
            <pc:sldMk cId="82206654" sldId="263"/>
            <ac:picMk id="21" creationId="{26E78284-CCFB-F9F7-E4EA-B9AD423108C3}"/>
          </ac:picMkLst>
        </pc:picChg>
      </pc:sldChg>
      <pc:sldChg chg="addSp modSp new del mod">
        <pc:chgData name="Suparna Biswas" userId="6400250136300666" providerId="LiveId" clId="{AF02936D-75B8-4FFD-95E8-F3FA9C46512C}" dt="2024-02-10T09:41:46.982" v="872" actId="47"/>
        <pc:sldMkLst>
          <pc:docMk/>
          <pc:sldMk cId="2483103689" sldId="264"/>
        </pc:sldMkLst>
        <pc:graphicFrameChg chg="add modGraphic">
          <ac:chgData name="Suparna Biswas" userId="6400250136300666" providerId="LiveId" clId="{AF02936D-75B8-4FFD-95E8-F3FA9C46512C}" dt="2024-02-10T09:41:43.157" v="871" actId="931"/>
          <ac:graphicFrameMkLst>
            <pc:docMk/>
            <pc:sldMk cId="2483103689" sldId="264"/>
            <ac:graphicFrameMk id="2" creationId="{A660831F-9E8C-449D-563C-12DFE596E286}"/>
          </ac:graphicFrameMkLst>
        </pc:graphicFrameChg>
      </pc:sldChg>
      <pc:sldChg chg="addSp delSp modSp new del mod modAnim">
        <pc:chgData name="Suparna Biswas" userId="6400250136300666" providerId="LiveId" clId="{AF02936D-75B8-4FFD-95E8-F3FA9C46512C}" dt="2024-02-11T13:56:15.875" v="2314" actId="47"/>
        <pc:sldMkLst>
          <pc:docMk/>
          <pc:sldMk cId="1640824702" sldId="265"/>
        </pc:sldMkLst>
        <pc:graphicFrameChg chg="add mod modGraphic">
          <ac:chgData name="Suparna Biswas" userId="6400250136300666" providerId="LiveId" clId="{AF02936D-75B8-4FFD-95E8-F3FA9C46512C}" dt="2024-02-10T11:09:18.156" v="1258"/>
          <ac:graphicFrameMkLst>
            <pc:docMk/>
            <pc:sldMk cId="1640824702" sldId="265"/>
            <ac:graphicFrameMk id="2" creationId="{C005F47F-9B4B-550B-9992-A612363972EF}"/>
          </ac:graphicFrameMkLst>
        </pc:graphicFrameChg>
        <pc:graphicFrameChg chg="add mod modGraphic">
          <ac:chgData name="Suparna Biswas" userId="6400250136300666" providerId="LiveId" clId="{AF02936D-75B8-4FFD-95E8-F3FA9C46512C}" dt="2024-02-10T11:09:36.406" v="1263"/>
          <ac:graphicFrameMkLst>
            <pc:docMk/>
            <pc:sldMk cId="1640824702" sldId="265"/>
            <ac:graphicFrameMk id="3" creationId="{234FB4EA-6BC8-8F68-2F9A-DD5E006C3F4C}"/>
          </ac:graphicFrameMkLst>
        </pc:graphicFrameChg>
        <pc:graphicFrameChg chg="add del modGraphic">
          <ac:chgData name="Suparna Biswas" userId="6400250136300666" providerId="LiveId" clId="{AF02936D-75B8-4FFD-95E8-F3FA9C46512C}" dt="2024-02-10T09:43:55.638" v="879" actId="478"/>
          <ac:graphicFrameMkLst>
            <pc:docMk/>
            <pc:sldMk cId="1640824702" sldId="265"/>
            <ac:graphicFrameMk id="4" creationId="{75FB6830-D56C-A53B-3CC2-ECB39E7F3CAB}"/>
          </ac:graphicFrameMkLst>
        </pc:graphicFrameChg>
        <pc:graphicFrameChg chg="add mod modGraphic">
          <ac:chgData name="Suparna Biswas" userId="6400250136300666" providerId="LiveId" clId="{AF02936D-75B8-4FFD-95E8-F3FA9C46512C}" dt="2024-02-10T11:09:26.553" v="1261"/>
          <ac:graphicFrameMkLst>
            <pc:docMk/>
            <pc:sldMk cId="1640824702" sldId="265"/>
            <ac:graphicFrameMk id="5" creationId="{F1C50E52-9D3F-2DA7-1827-41780FB6DABA}"/>
          </ac:graphicFrameMkLst>
        </pc:graphicFrameChg>
        <pc:graphicFrameChg chg="add del modGraphic">
          <ac:chgData name="Suparna Biswas" userId="6400250136300666" providerId="LiveId" clId="{AF02936D-75B8-4FFD-95E8-F3FA9C46512C}" dt="2024-02-10T09:59:47.636" v="892" actId="478"/>
          <ac:graphicFrameMkLst>
            <pc:docMk/>
            <pc:sldMk cId="1640824702" sldId="265"/>
            <ac:graphicFrameMk id="6" creationId="{9F868EA7-5CAA-08D9-13B6-2F38814A5C95}"/>
          </ac:graphicFrameMkLst>
        </pc:graphicFrameChg>
        <pc:graphicFrameChg chg="add mod modGraphic">
          <ac:chgData name="Suparna Biswas" userId="6400250136300666" providerId="LiveId" clId="{AF02936D-75B8-4FFD-95E8-F3FA9C46512C}" dt="2024-02-10T11:09:49.073" v="1265"/>
          <ac:graphicFrameMkLst>
            <pc:docMk/>
            <pc:sldMk cId="1640824702" sldId="265"/>
            <ac:graphicFrameMk id="7" creationId="{3CB33062-5757-EC3C-830F-8833DEC3CDCE}"/>
          </ac:graphicFrameMkLst>
        </pc:graphicFrameChg>
        <pc:graphicFrameChg chg="add del modGraphic">
          <ac:chgData name="Suparna Biswas" userId="6400250136300666" providerId="LiveId" clId="{AF02936D-75B8-4FFD-95E8-F3FA9C46512C}" dt="2024-02-10T10:08:54.405" v="897" actId="478"/>
          <ac:graphicFrameMkLst>
            <pc:docMk/>
            <pc:sldMk cId="1640824702" sldId="265"/>
            <ac:graphicFrameMk id="8" creationId="{2B509C87-5A2F-4D61-E386-A8C7B3803E00}"/>
          </ac:graphicFrameMkLst>
        </pc:graphicFrameChg>
      </pc:sldChg>
      <pc:sldChg chg="addSp delSp modSp mod">
        <pc:chgData name="Suparna Biswas" userId="6400250136300666" providerId="LiveId" clId="{AF02936D-75B8-4FFD-95E8-F3FA9C46512C}" dt="2024-02-10T11:45:03.061" v="2009" actId="20577"/>
        <pc:sldMkLst>
          <pc:docMk/>
          <pc:sldMk cId="1747901977" sldId="268"/>
        </pc:sldMkLst>
        <pc:spChg chg="add mod">
          <ac:chgData name="Suparna Biswas" userId="6400250136300666" providerId="LiveId" clId="{AF02936D-75B8-4FFD-95E8-F3FA9C46512C}" dt="2024-02-10T11:45:03.061" v="2009" actId="20577"/>
          <ac:spMkLst>
            <pc:docMk/>
            <pc:sldMk cId="1747901977" sldId="268"/>
            <ac:spMk id="5" creationId="{14770ADC-ED03-C007-B77F-238E28631DE1}"/>
          </ac:spMkLst>
        </pc:spChg>
        <pc:spChg chg="del">
          <ac:chgData name="Suparna Biswas" userId="6400250136300666" providerId="LiveId" clId="{AF02936D-75B8-4FFD-95E8-F3FA9C46512C}" dt="2024-02-10T11:02:20.428" v="1232" actId="478"/>
          <ac:spMkLst>
            <pc:docMk/>
            <pc:sldMk cId="1747901977" sldId="268"/>
            <ac:spMk id="8" creationId="{F03EA196-2EE9-47CA-C8F4-623A988A0912}"/>
          </ac:spMkLst>
        </pc:spChg>
        <pc:spChg chg="mod">
          <ac:chgData name="Suparna Biswas" userId="6400250136300666" providerId="LiveId" clId="{AF02936D-75B8-4FFD-95E8-F3FA9C46512C}" dt="2024-02-10T10:53:49.893" v="1227" actId="255"/>
          <ac:spMkLst>
            <pc:docMk/>
            <pc:sldMk cId="1747901977" sldId="268"/>
            <ac:spMk id="9" creationId="{E262788F-29B6-ADB0-4AD4-86CC84706143}"/>
          </ac:spMkLst>
        </pc:spChg>
        <pc:spChg chg="mod">
          <ac:chgData name="Suparna Biswas" userId="6400250136300666" providerId="LiveId" clId="{AF02936D-75B8-4FFD-95E8-F3FA9C46512C}" dt="2024-02-10T11:02:40.163" v="1234" actId="1076"/>
          <ac:spMkLst>
            <pc:docMk/>
            <pc:sldMk cId="1747901977" sldId="268"/>
            <ac:spMk id="15" creationId="{6C569D69-A2E3-A059-5843-7778550476FD}"/>
          </ac:spMkLst>
        </pc:spChg>
        <pc:picChg chg="mod">
          <ac:chgData name="Suparna Biswas" userId="6400250136300666" providerId="LiveId" clId="{AF02936D-75B8-4FFD-95E8-F3FA9C46512C}" dt="2024-02-10T10:53:25.782" v="1223" actId="1076"/>
          <ac:picMkLst>
            <pc:docMk/>
            <pc:sldMk cId="1747901977" sldId="268"/>
            <ac:picMk id="3" creationId="{4F170DC4-E44E-B7B9-4D9D-BEB293E8C64C}"/>
          </ac:picMkLst>
        </pc:picChg>
        <pc:picChg chg="mod">
          <ac:chgData name="Suparna Biswas" userId="6400250136300666" providerId="LiveId" clId="{AF02936D-75B8-4FFD-95E8-F3FA9C46512C}" dt="2024-02-10T10:53:20.585" v="1222" actId="1076"/>
          <ac:picMkLst>
            <pc:docMk/>
            <pc:sldMk cId="1747901977" sldId="268"/>
            <ac:picMk id="4" creationId="{7170DFAD-3F88-1A3B-FC65-77F749EE53E8}"/>
          </ac:picMkLst>
        </pc:picChg>
        <pc:picChg chg="mod">
          <ac:chgData name="Suparna Biswas" userId="6400250136300666" providerId="LiveId" clId="{AF02936D-75B8-4FFD-95E8-F3FA9C46512C}" dt="2024-02-10T10:53:12.817" v="1221" actId="1076"/>
          <ac:picMkLst>
            <pc:docMk/>
            <pc:sldMk cId="1747901977" sldId="268"/>
            <ac:picMk id="7" creationId="{ABDE2B15-D3DC-5C78-45AC-8131A79B0791}"/>
          </ac:picMkLst>
        </pc:picChg>
      </pc:sldChg>
      <pc:sldChg chg="addSp delSp modSp mod">
        <pc:chgData name="Suparna Biswas" userId="6400250136300666" providerId="LiveId" clId="{AF02936D-75B8-4FFD-95E8-F3FA9C46512C}" dt="2024-02-10T11:45:19.767" v="2015" actId="20577"/>
        <pc:sldMkLst>
          <pc:docMk/>
          <pc:sldMk cId="2505860675" sldId="269"/>
        </pc:sldMkLst>
        <pc:spChg chg="add mod">
          <ac:chgData name="Suparna Biswas" userId="6400250136300666" providerId="LiveId" clId="{AF02936D-75B8-4FFD-95E8-F3FA9C46512C}" dt="2024-02-10T11:45:19.767" v="2015" actId="20577"/>
          <ac:spMkLst>
            <pc:docMk/>
            <pc:sldMk cId="2505860675" sldId="269"/>
            <ac:spMk id="5" creationId="{BC3457CE-434E-1CD9-A1CD-A2CBFD9EA5B3}"/>
          </ac:spMkLst>
        </pc:spChg>
        <pc:spChg chg="del">
          <ac:chgData name="Suparna Biswas" userId="6400250136300666" providerId="LiveId" clId="{AF02936D-75B8-4FFD-95E8-F3FA9C46512C}" dt="2024-02-10T11:03:41.460" v="1239" actId="478"/>
          <ac:spMkLst>
            <pc:docMk/>
            <pc:sldMk cId="2505860675" sldId="269"/>
            <ac:spMk id="8" creationId="{9C05D88A-CDC6-325F-8AC2-6475B8B38445}"/>
          </ac:spMkLst>
        </pc:spChg>
        <pc:spChg chg="mod">
          <ac:chgData name="Suparna Biswas" userId="6400250136300666" providerId="LiveId" clId="{AF02936D-75B8-4FFD-95E8-F3FA9C46512C}" dt="2024-02-10T11:03:24.830" v="1237" actId="1076"/>
          <ac:spMkLst>
            <pc:docMk/>
            <pc:sldMk cId="2505860675" sldId="269"/>
            <ac:spMk id="9" creationId="{6AA80456-CFD0-0E53-4731-97B3EFF40F2A}"/>
          </ac:spMkLst>
        </pc:spChg>
        <pc:spChg chg="mod">
          <ac:chgData name="Suparna Biswas" userId="6400250136300666" providerId="LiveId" clId="{AF02936D-75B8-4FFD-95E8-F3FA9C46512C}" dt="2024-02-10T11:04:05.180" v="1241" actId="1076"/>
          <ac:spMkLst>
            <pc:docMk/>
            <pc:sldMk cId="2505860675" sldId="269"/>
            <ac:spMk id="15" creationId="{324245A7-E907-2A6E-7664-B8FD02AFF510}"/>
          </ac:spMkLst>
        </pc:spChg>
        <pc:picChg chg="mod">
          <ac:chgData name="Suparna Biswas" userId="6400250136300666" providerId="LiveId" clId="{AF02936D-75B8-4FFD-95E8-F3FA9C46512C}" dt="2024-02-10T11:04:27.845" v="1242" actId="1076"/>
          <ac:picMkLst>
            <pc:docMk/>
            <pc:sldMk cId="2505860675" sldId="269"/>
            <ac:picMk id="4" creationId="{3C34FCFB-0C19-442A-4E6B-0E076C1D03A9}"/>
          </ac:picMkLst>
        </pc:picChg>
        <pc:picChg chg="mod">
          <ac:chgData name="Suparna Biswas" userId="6400250136300666" providerId="LiveId" clId="{AF02936D-75B8-4FFD-95E8-F3FA9C46512C}" dt="2024-02-10T11:04:37.005" v="1243" actId="1076"/>
          <ac:picMkLst>
            <pc:docMk/>
            <pc:sldMk cId="2505860675" sldId="269"/>
            <ac:picMk id="7" creationId="{90BF2963-18F0-9D4F-36A1-DD9DF171C8D4}"/>
          </ac:picMkLst>
        </pc:picChg>
      </pc:sldChg>
      <pc:sldChg chg="del">
        <pc:chgData name="Suparna Biswas" userId="6400250136300666" providerId="LiveId" clId="{AF02936D-75B8-4FFD-95E8-F3FA9C46512C}" dt="2024-02-10T11:51:05.914" v="2021" actId="47"/>
        <pc:sldMkLst>
          <pc:docMk/>
          <pc:sldMk cId="4091838075" sldId="271"/>
        </pc:sldMkLst>
      </pc:sldChg>
      <pc:sldChg chg="del">
        <pc:chgData name="Suparna Biswas" userId="6400250136300666" providerId="LiveId" clId="{AF02936D-75B8-4FFD-95E8-F3FA9C46512C}" dt="2024-02-11T13:56:11.343" v="2313" actId="47"/>
        <pc:sldMkLst>
          <pc:docMk/>
          <pc:sldMk cId="125457822" sldId="272"/>
        </pc:sldMkLst>
      </pc:sldChg>
      <pc:sldChg chg="delSp modSp del mod modClrScheme chgLayout">
        <pc:chgData name="Suparna Biswas" userId="6400250136300666" providerId="LiveId" clId="{AF02936D-75B8-4FFD-95E8-F3FA9C46512C}" dt="2024-02-10T09:25:29.693" v="625" actId="47"/>
        <pc:sldMkLst>
          <pc:docMk/>
          <pc:sldMk cId="707389772" sldId="273"/>
        </pc:sldMkLst>
        <pc:spChg chg="mod">
          <ac:chgData name="Suparna Biswas" userId="6400250136300666" providerId="LiveId" clId="{AF02936D-75B8-4FFD-95E8-F3FA9C46512C}" dt="2024-02-10T09:20:34.218" v="613" actId="12788"/>
          <ac:spMkLst>
            <pc:docMk/>
            <pc:sldMk cId="707389772" sldId="273"/>
            <ac:spMk id="2" creationId="{434A7CBD-D8A1-31B8-FD4D-4DDF4C2295ED}"/>
          </ac:spMkLst>
        </pc:spChg>
        <pc:spChg chg="del">
          <ac:chgData name="Suparna Biswas" userId="6400250136300666" providerId="LiveId" clId="{AF02936D-75B8-4FFD-95E8-F3FA9C46512C}" dt="2024-02-10T08:00:19.206" v="610" actId="478"/>
          <ac:spMkLst>
            <pc:docMk/>
            <pc:sldMk cId="707389772" sldId="273"/>
            <ac:spMk id="3" creationId="{D95A4044-2BED-7163-DBAC-18DF57462BCB}"/>
          </ac:spMkLst>
        </pc:spChg>
      </pc:sldChg>
      <pc:sldChg chg="add del">
        <pc:chgData name="Suparna Biswas" userId="6400250136300666" providerId="LiveId" clId="{AF02936D-75B8-4FFD-95E8-F3FA9C46512C}" dt="2024-02-10T12:19:53.480" v="2312" actId="47"/>
        <pc:sldMkLst>
          <pc:docMk/>
          <pc:sldMk cId="3706965970" sldId="274"/>
        </pc:sldMkLst>
      </pc:sldChg>
      <pc:sldChg chg="addSp delSp modSp add del mod ord modTransition setBg">
        <pc:chgData name="Suparna Biswas" userId="6400250136300666" providerId="LiveId" clId="{AF02936D-75B8-4FFD-95E8-F3FA9C46512C}" dt="2024-02-13T05:17:14.514" v="3267" actId="2711"/>
        <pc:sldMkLst>
          <pc:docMk/>
          <pc:sldMk cId="1900300859" sldId="275"/>
        </pc:sldMkLst>
        <pc:spChg chg="del mod">
          <ac:chgData name="Suparna Biswas" userId="6400250136300666" providerId="LiveId" clId="{AF02936D-75B8-4FFD-95E8-F3FA9C46512C}" dt="2024-02-10T11:20:13.711" v="1638" actId="478"/>
          <ac:spMkLst>
            <pc:docMk/>
            <pc:sldMk cId="1900300859" sldId="275"/>
            <ac:spMk id="2" creationId="{995FD1A0-53C2-FA63-941B-6EE5808D50F3}"/>
          </ac:spMkLst>
        </pc:spChg>
        <pc:spChg chg="del">
          <ac:chgData name="Suparna Biswas" userId="6400250136300666" providerId="LiveId" clId="{AF02936D-75B8-4FFD-95E8-F3FA9C46512C}" dt="2024-02-10T11:20:13.711" v="1638" actId="478"/>
          <ac:spMkLst>
            <pc:docMk/>
            <pc:sldMk cId="1900300859" sldId="275"/>
            <ac:spMk id="4" creationId="{528C354E-9F61-78AE-1645-541057EFCD7A}"/>
          </ac:spMkLst>
        </pc:spChg>
        <pc:spChg chg="del mod">
          <ac:chgData name="Suparna Biswas" userId="6400250136300666" providerId="LiveId" clId="{AF02936D-75B8-4FFD-95E8-F3FA9C46512C}" dt="2024-02-10T11:20:13.711" v="1638" actId="478"/>
          <ac:spMkLst>
            <pc:docMk/>
            <pc:sldMk cId="1900300859" sldId="275"/>
            <ac:spMk id="6" creationId="{FD5D61EE-C050-4A14-3606-0284DD414FED}"/>
          </ac:spMkLst>
        </pc:spChg>
        <pc:spChg chg="del">
          <ac:chgData name="Suparna Biswas" userId="6400250136300666" providerId="LiveId" clId="{AF02936D-75B8-4FFD-95E8-F3FA9C46512C}" dt="2024-02-10T11:20:13.711" v="1638" actId="478"/>
          <ac:spMkLst>
            <pc:docMk/>
            <pc:sldMk cId="1900300859" sldId="275"/>
            <ac:spMk id="7" creationId="{C4C0DE5C-BB49-F684-D74F-289B4F08D9AE}"/>
          </ac:spMkLst>
        </pc:spChg>
        <pc:spChg chg="del">
          <ac:chgData name="Suparna Biswas" userId="6400250136300666" providerId="LiveId" clId="{AF02936D-75B8-4FFD-95E8-F3FA9C46512C}" dt="2024-02-10T11:20:13.711" v="1638" actId="478"/>
          <ac:spMkLst>
            <pc:docMk/>
            <pc:sldMk cId="1900300859" sldId="275"/>
            <ac:spMk id="8" creationId="{560DC6F9-F764-D35F-73EF-55614ECCC43C}"/>
          </ac:spMkLst>
        </pc:spChg>
        <pc:spChg chg="add del mod">
          <ac:chgData name="Suparna Biswas" userId="6400250136300666" providerId="LiveId" clId="{AF02936D-75B8-4FFD-95E8-F3FA9C46512C}" dt="2024-02-10T12:14:06.887" v="2245" actId="478"/>
          <ac:spMkLst>
            <pc:docMk/>
            <pc:sldMk cId="1900300859" sldId="275"/>
            <ac:spMk id="30" creationId="{8CB9A0AB-A1C9-0CC8-570D-F15AE29A2D6E}"/>
          </ac:spMkLst>
        </pc:spChg>
        <pc:spChg chg="add mod">
          <ac:chgData name="Suparna Biswas" userId="6400250136300666" providerId="LiveId" clId="{AF02936D-75B8-4FFD-95E8-F3FA9C46512C}" dt="2024-02-13T05:17:14.514" v="3267" actId="2711"/>
          <ac:spMkLst>
            <pc:docMk/>
            <pc:sldMk cId="1900300859" sldId="275"/>
            <ac:spMk id="31" creationId="{7F6B3164-F52C-6B74-3C38-B07311C279B4}"/>
          </ac:spMkLst>
        </pc:spChg>
        <pc:spChg chg="add mod">
          <ac:chgData name="Suparna Biswas" userId="6400250136300666" providerId="LiveId" clId="{AF02936D-75B8-4FFD-95E8-F3FA9C46512C}" dt="2024-02-10T11:26:28.199" v="1876" actId="692"/>
          <ac:spMkLst>
            <pc:docMk/>
            <pc:sldMk cId="1900300859" sldId="275"/>
            <ac:spMk id="32" creationId="{43E7C04C-A592-863A-39FB-E6ED15528D10}"/>
          </ac:spMkLst>
        </pc:spChg>
        <pc:spChg chg="add del mod">
          <ac:chgData name="Suparna Biswas" userId="6400250136300666" providerId="LiveId" clId="{AF02936D-75B8-4FFD-95E8-F3FA9C46512C}" dt="2024-02-10T12:10:45.576" v="2241" actId="478"/>
          <ac:spMkLst>
            <pc:docMk/>
            <pc:sldMk cId="1900300859" sldId="275"/>
            <ac:spMk id="33" creationId="{102DFA78-90C8-0D05-4EDA-7C355AA9A948}"/>
          </ac:spMkLst>
        </pc:spChg>
        <pc:graphicFrameChg chg="add del modGraphic">
          <ac:chgData name="Suparna Biswas" userId="6400250136300666" providerId="LiveId" clId="{AF02936D-75B8-4FFD-95E8-F3FA9C46512C}" dt="2024-02-10T09:56:24.423" v="885" actId="478"/>
          <ac:graphicFrameMkLst>
            <pc:docMk/>
            <pc:sldMk cId="1900300859" sldId="275"/>
            <ac:graphicFrameMk id="3" creationId="{98EEEAE0-14E2-A7E5-A841-DA0B30B1DAFA}"/>
          </ac:graphicFrameMkLst>
        </pc:graphicFrameChg>
        <pc:graphicFrameChg chg="add del modGraphic">
          <ac:chgData name="Suparna Biswas" userId="6400250136300666" providerId="LiveId" clId="{AF02936D-75B8-4FFD-95E8-F3FA9C46512C}" dt="2024-02-10T09:56:51.583" v="889" actId="478"/>
          <ac:graphicFrameMkLst>
            <pc:docMk/>
            <pc:sldMk cId="1900300859" sldId="275"/>
            <ac:graphicFrameMk id="5" creationId="{488BF380-784B-F194-2710-AAA9B58B5F2B}"/>
          </ac:graphicFrameMkLst>
        </pc:graphicFrameChg>
        <pc:graphicFrameChg chg="add del mod modGraphic">
          <ac:chgData name="Suparna Biswas" userId="6400250136300666" providerId="LiveId" clId="{AF02936D-75B8-4FFD-95E8-F3FA9C46512C}" dt="2024-02-10T10:09:47.438" v="900" actId="478"/>
          <ac:graphicFrameMkLst>
            <pc:docMk/>
            <pc:sldMk cId="1900300859" sldId="275"/>
            <ac:graphicFrameMk id="9" creationId="{545F66CD-C967-1EF1-DDE2-4E915E5B4D8A}"/>
          </ac:graphicFrameMkLst>
        </pc:graphicFrameChg>
        <pc:graphicFrameChg chg="add del modGraphic">
          <ac:chgData name="Suparna Biswas" userId="6400250136300666" providerId="LiveId" clId="{AF02936D-75B8-4FFD-95E8-F3FA9C46512C}" dt="2024-02-10T10:10:56.630" v="902" actId="478"/>
          <ac:graphicFrameMkLst>
            <pc:docMk/>
            <pc:sldMk cId="1900300859" sldId="275"/>
            <ac:graphicFrameMk id="10" creationId="{4E5F4780-A945-05B5-5E31-BCE23B882137}"/>
          </ac:graphicFrameMkLst>
        </pc:graphicFrameChg>
        <pc:graphicFrameChg chg="add del mod modGraphic">
          <ac:chgData name="Suparna Biswas" userId="6400250136300666" providerId="LiveId" clId="{AF02936D-75B8-4FFD-95E8-F3FA9C46512C}" dt="2024-02-10T10:12:20.539" v="937" actId="478"/>
          <ac:graphicFrameMkLst>
            <pc:docMk/>
            <pc:sldMk cId="1900300859" sldId="275"/>
            <ac:graphicFrameMk id="11" creationId="{2FF1715C-DE9C-95C0-E192-24520996F84C}"/>
          </ac:graphicFrameMkLst>
        </pc:graphicFrameChg>
        <pc:graphicFrameChg chg="add del modGraphic">
          <ac:chgData name="Suparna Biswas" userId="6400250136300666" providerId="LiveId" clId="{AF02936D-75B8-4FFD-95E8-F3FA9C46512C}" dt="2024-02-10T10:12:50.949" v="939" actId="478"/>
          <ac:graphicFrameMkLst>
            <pc:docMk/>
            <pc:sldMk cId="1900300859" sldId="275"/>
            <ac:graphicFrameMk id="12" creationId="{2104B240-8AFC-79CE-5260-635E1C21A86F}"/>
          </ac:graphicFrameMkLst>
        </pc:graphicFrameChg>
        <pc:graphicFrameChg chg="add del mod modGraphic">
          <ac:chgData name="Suparna Biswas" userId="6400250136300666" providerId="LiveId" clId="{AF02936D-75B8-4FFD-95E8-F3FA9C46512C}" dt="2024-02-10T10:25:45.698" v="987" actId="478"/>
          <ac:graphicFrameMkLst>
            <pc:docMk/>
            <pc:sldMk cId="1900300859" sldId="275"/>
            <ac:graphicFrameMk id="13" creationId="{ECEECABA-9478-BEE9-1D24-AA061BC3CCA4}"/>
          </ac:graphicFrameMkLst>
        </pc:graphicFrameChg>
        <pc:graphicFrameChg chg="add del mod modGraphic">
          <ac:chgData name="Suparna Biswas" userId="6400250136300666" providerId="LiveId" clId="{AF02936D-75B8-4FFD-95E8-F3FA9C46512C}" dt="2024-02-10T10:26:17.294" v="992" actId="478"/>
          <ac:graphicFrameMkLst>
            <pc:docMk/>
            <pc:sldMk cId="1900300859" sldId="275"/>
            <ac:graphicFrameMk id="14" creationId="{1CE15F76-0BE7-B7A3-6E24-F46DD780AF89}"/>
          </ac:graphicFrameMkLst>
        </pc:graphicFrameChg>
        <pc:graphicFrameChg chg="add del mod modGraphic">
          <ac:chgData name="Suparna Biswas" userId="6400250136300666" providerId="LiveId" clId="{AF02936D-75B8-4FFD-95E8-F3FA9C46512C}" dt="2024-02-10T10:26:42.469" v="997" actId="478"/>
          <ac:graphicFrameMkLst>
            <pc:docMk/>
            <pc:sldMk cId="1900300859" sldId="275"/>
            <ac:graphicFrameMk id="15" creationId="{8AE4704C-F36C-2CAB-1EB4-5BD5825E44AB}"/>
          </ac:graphicFrameMkLst>
        </pc:graphicFrameChg>
        <pc:graphicFrameChg chg="add del mod modGraphic">
          <ac:chgData name="Suparna Biswas" userId="6400250136300666" providerId="LiveId" clId="{AF02936D-75B8-4FFD-95E8-F3FA9C46512C}" dt="2024-02-10T10:27:18.583" v="1003" actId="478"/>
          <ac:graphicFrameMkLst>
            <pc:docMk/>
            <pc:sldMk cId="1900300859" sldId="275"/>
            <ac:graphicFrameMk id="16" creationId="{CDD75761-591B-3FCA-90A2-39ECCD74A98C}"/>
          </ac:graphicFrameMkLst>
        </pc:graphicFrameChg>
        <pc:graphicFrameChg chg="add mod modGraphic">
          <ac:chgData name="Suparna Biswas" userId="6400250136300666" providerId="LiveId" clId="{AF02936D-75B8-4FFD-95E8-F3FA9C46512C}" dt="2024-02-10T11:25:32.389" v="1866" actId="1076"/>
          <ac:graphicFrameMkLst>
            <pc:docMk/>
            <pc:sldMk cId="1900300859" sldId="275"/>
            <ac:graphicFrameMk id="17" creationId="{EC56DCE2-842C-2C0A-D42F-045528731199}"/>
          </ac:graphicFrameMkLst>
        </pc:graphicFrameChg>
        <pc:graphicFrameChg chg="add del modGraphic">
          <ac:chgData name="Suparna Biswas" userId="6400250136300666" providerId="LiveId" clId="{AF02936D-75B8-4FFD-95E8-F3FA9C46512C}" dt="2024-02-10T10:24:49.631" v="976" actId="478"/>
          <ac:graphicFrameMkLst>
            <pc:docMk/>
            <pc:sldMk cId="1900300859" sldId="275"/>
            <ac:graphicFrameMk id="18" creationId="{C7492184-9AA9-30DF-8255-CF2BA768079A}"/>
          </ac:graphicFrameMkLst>
        </pc:graphicFrameChg>
        <pc:graphicFrameChg chg="add mod modGraphic">
          <ac:chgData name="Suparna Biswas" userId="6400250136300666" providerId="LiveId" clId="{AF02936D-75B8-4FFD-95E8-F3FA9C46512C}" dt="2024-02-10T11:25:32.389" v="1866" actId="1076"/>
          <ac:graphicFrameMkLst>
            <pc:docMk/>
            <pc:sldMk cId="1900300859" sldId="275"/>
            <ac:graphicFrameMk id="19" creationId="{10BC7ABF-AA29-1B00-3424-56CCF21FC746}"/>
          </ac:graphicFrameMkLst>
        </pc:graphicFrameChg>
        <pc:graphicFrameChg chg="add mod modGraphic">
          <ac:chgData name="Suparna Biswas" userId="6400250136300666" providerId="LiveId" clId="{AF02936D-75B8-4FFD-95E8-F3FA9C46512C}" dt="2024-02-10T11:25:32.389" v="1866" actId="1076"/>
          <ac:graphicFrameMkLst>
            <pc:docMk/>
            <pc:sldMk cId="1900300859" sldId="275"/>
            <ac:graphicFrameMk id="20" creationId="{AB189CA0-8825-3843-0FB5-66B47DE61695}"/>
          </ac:graphicFrameMkLst>
        </pc:graphicFrameChg>
        <pc:graphicFrameChg chg="add mod modGraphic">
          <ac:chgData name="Suparna Biswas" userId="6400250136300666" providerId="LiveId" clId="{AF02936D-75B8-4FFD-95E8-F3FA9C46512C}" dt="2024-02-10T11:25:32.389" v="1866" actId="1076"/>
          <ac:graphicFrameMkLst>
            <pc:docMk/>
            <pc:sldMk cId="1900300859" sldId="275"/>
            <ac:graphicFrameMk id="21" creationId="{3553170E-419A-2519-4973-3C6DF6503BDE}"/>
          </ac:graphicFrameMkLst>
        </pc:graphicFrameChg>
        <pc:graphicFrameChg chg="add mod modGraphic">
          <ac:chgData name="Suparna Biswas" userId="6400250136300666" providerId="LiveId" clId="{AF02936D-75B8-4FFD-95E8-F3FA9C46512C}" dt="2024-02-10T11:25:32.389" v="1866" actId="1076"/>
          <ac:graphicFrameMkLst>
            <pc:docMk/>
            <pc:sldMk cId="1900300859" sldId="275"/>
            <ac:graphicFrameMk id="22" creationId="{2F43A080-4EF8-4D26-BFC9-CDBC63ACF7C7}"/>
          </ac:graphicFrameMkLst>
        </pc:graphicFrameChg>
        <pc:graphicFrameChg chg="add mod">
          <ac:chgData name="Suparna Biswas" userId="6400250136300666" providerId="LiveId" clId="{AF02936D-75B8-4FFD-95E8-F3FA9C46512C}" dt="2024-02-10T10:28:25.735" v="1014" actId="571"/>
          <ac:graphicFrameMkLst>
            <pc:docMk/>
            <pc:sldMk cId="1900300859" sldId="275"/>
            <ac:graphicFrameMk id="23" creationId="{53A33073-A87A-BB3A-7AA3-BCD596E10AB6}"/>
          </ac:graphicFrameMkLst>
        </pc:graphicFrameChg>
        <pc:graphicFrameChg chg="add mod">
          <ac:chgData name="Suparna Biswas" userId="6400250136300666" providerId="LiveId" clId="{AF02936D-75B8-4FFD-95E8-F3FA9C46512C}" dt="2024-02-10T10:28:25.735" v="1014" actId="571"/>
          <ac:graphicFrameMkLst>
            <pc:docMk/>
            <pc:sldMk cId="1900300859" sldId="275"/>
            <ac:graphicFrameMk id="24" creationId="{77B596CC-6CC7-C669-943B-8743B0099A4C}"/>
          </ac:graphicFrameMkLst>
        </pc:graphicFrameChg>
        <pc:graphicFrameChg chg="add mod">
          <ac:chgData name="Suparna Biswas" userId="6400250136300666" providerId="LiveId" clId="{AF02936D-75B8-4FFD-95E8-F3FA9C46512C}" dt="2024-02-10T10:28:25.735" v="1014" actId="571"/>
          <ac:graphicFrameMkLst>
            <pc:docMk/>
            <pc:sldMk cId="1900300859" sldId="275"/>
            <ac:graphicFrameMk id="25" creationId="{B4C79473-7834-1D66-D914-F3845F3853BA}"/>
          </ac:graphicFrameMkLst>
        </pc:graphicFrameChg>
        <pc:graphicFrameChg chg="add mod">
          <ac:chgData name="Suparna Biswas" userId="6400250136300666" providerId="LiveId" clId="{AF02936D-75B8-4FFD-95E8-F3FA9C46512C}" dt="2024-02-10T10:28:25.735" v="1014" actId="571"/>
          <ac:graphicFrameMkLst>
            <pc:docMk/>
            <pc:sldMk cId="1900300859" sldId="275"/>
            <ac:graphicFrameMk id="26" creationId="{068E9DDD-8870-127C-D161-B46DE1D70D16}"/>
          </ac:graphicFrameMkLst>
        </pc:graphicFrameChg>
        <pc:graphicFrameChg chg="add mod">
          <ac:chgData name="Suparna Biswas" userId="6400250136300666" providerId="LiveId" clId="{AF02936D-75B8-4FFD-95E8-F3FA9C46512C}" dt="2024-02-10T10:28:44.135" v="1019" actId="571"/>
          <ac:graphicFrameMkLst>
            <pc:docMk/>
            <pc:sldMk cId="1900300859" sldId="275"/>
            <ac:graphicFrameMk id="27" creationId="{CFBE42D7-6CDD-3EED-6A16-31212879D585}"/>
          </ac:graphicFrameMkLst>
        </pc:graphicFrameChg>
        <pc:graphicFrameChg chg="add mod">
          <ac:chgData name="Suparna Biswas" userId="6400250136300666" providerId="LiveId" clId="{AF02936D-75B8-4FFD-95E8-F3FA9C46512C}" dt="2024-02-10T10:28:44.135" v="1019" actId="571"/>
          <ac:graphicFrameMkLst>
            <pc:docMk/>
            <pc:sldMk cId="1900300859" sldId="275"/>
            <ac:graphicFrameMk id="28" creationId="{4C7D4206-1B51-6B0B-C4BF-14A53C2D3526}"/>
          </ac:graphicFrameMkLst>
        </pc:graphicFrameChg>
        <pc:graphicFrameChg chg="add mod">
          <ac:chgData name="Suparna Biswas" userId="6400250136300666" providerId="LiveId" clId="{AF02936D-75B8-4FFD-95E8-F3FA9C46512C}" dt="2024-02-10T10:28:44.135" v="1019" actId="571"/>
          <ac:graphicFrameMkLst>
            <pc:docMk/>
            <pc:sldMk cId="1900300859" sldId="275"/>
            <ac:graphicFrameMk id="29" creationId="{1B45910C-E43A-078D-544F-971069D44BED}"/>
          </ac:graphicFrameMkLst>
        </pc:graphicFrameChg>
        <pc:picChg chg="add mod">
          <ac:chgData name="Suparna Biswas" userId="6400250136300666" providerId="LiveId" clId="{AF02936D-75B8-4FFD-95E8-F3FA9C46512C}" dt="2024-02-10T12:14:19.795" v="2249" actId="14100"/>
          <ac:picMkLst>
            <pc:docMk/>
            <pc:sldMk cId="1900300859" sldId="275"/>
            <ac:picMk id="35" creationId="{28E8D751-E57D-F647-CEAF-64ED658FD8B9}"/>
          </ac:picMkLst>
        </pc:picChg>
      </pc:sldChg>
      <pc:sldChg chg="addSp delSp modSp add mod modTransition setBg">
        <pc:chgData name="Suparna Biswas" userId="6400250136300666" providerId="LiveId" clId="{AF02936D-75B8-4FFD-95E8-F3FA9C46512C}" dt="2024-02-13T05:17:30.713" v="3268" actId="478"/>
        <pc:sldMkLst>
          <pc:docMk/>
          <pc:sldMk cId="1443100359" sldId="276"/>
        </pc:sldMkLst>
        <pc:spChg chg="del mod">
          <ac:chgData name="Suparna Biswas" userId="6400250136300666" providerId="LiveId" clId="{AF02936D-75B8-4FFD-95E8-F3FA9C46512C}" dt="2024-02-10T12:18:37.264" v="2306" actId="478"/>
          <ac:spMkLst>
            <pc:docMk/>
            <pc:sldMk cId="1443100359" sldId="276"/>
            <ac:spMk id="2" creationId="{DB09461F-033B-B356-E06F-2ABAC699E9B2}"/>
          </ac:spMkLst>
        </pc:spChg>
        <pc:spChg chg="add mod">
          <ac:chgData name="Suparna Biswas" userId="6400250136300666" providerId="LiveId" clId="{AF02936D-75B8-4FFD-95E8-F3FA9C46512C}" dt="2024-02-10T11:58:58.825" v="2035"/>
          <ac:spMkLst>
            <pc:docMk/>
            <pc:sldMk cId="1443100359" sldId="276"/>
            <ac:spMk id="3" creationId="{74F152AC-9F06-D13A-CEA6-EAE69A8BD90B}"/>
          </ac:spMkLst>
        </pc:spChg>
        <pc:spChg chg="del">
          <ac:chgData name="Suparna Biswas" userId="6400250136300666" providerId="LiveId" clId="{AF02936D-75B8-4FFD-95E8-F3FA9C46512C}" dt="2024-02-10T10:36:11.426" v="1062" actId="478"/>
          <ac:spMkLst>
            <pc:docMk/>
            <pc:sldMk cId="1443100359" sldId="276"/>
            <ac:spMk id="4" creationId="{F44A620F-DC4C-B8CB-A7F2-BB1338703B60}"/>
          </ac:spMkLst>
        </pc:spChg>
        <pc:spChg chg="add mod">
          <ac:chgData name="Suparna Biswas" userId="6400250136300666" providerId="LiveId" clId="{AF02936D-75B8-4FFD-95E8-F3FA9C46512C}" dt="2024-02-10T12:04:15.634" v="2050" actId="12788"/>
          <ac:spMkLst>
            <pc:docMk/>
            <pc:sldMk cId="1443100359" sldId="276"/>
            <ac:spMk id="5" creationId="{B91A7874-46E2-3CE5-22BB-8EB870A91DF4}"/>
          </ac:spMkLst>
        </pc:spChg>
        <pc:spChg chg="del">
          <ac:chgData name="Suparna Biswas" userId="6400250136300666" providerId="LiveId" clId="{AF02936D-75B8-4FFD-95E8-F3FA9C46512C}" dt="2024-02-10T10:36:16.256" v="1063" actId="478"/>
          <ac:spMkLst>
            <pc:docMk/>
            <pc:sldMk cId="1443100359" sldId="276"/>
            <ac:spMk id="6" creationId="{F63E4E84-4571-06BA-B1F5-B61EDF9D0682}"/>
          </ac:spMkLst>
        </pc:spChg>
        <pc:spChg chg="del mod">
          <ac:chgData name="Suparna Biswas" userId="6400250136300666" providerId="LiveId" clId="{AF02936D-75B8-4FFD-95E8-F3FA9C46512C}" dt="2024-02-10T10:35:56.029" v="1058" actId="478"/>
          <ac:spMkLst>
            <pc:docMk/>
            <pc:sldMk cId="1443100359" sldId="276"/>
            <ac:spMk id="7" creationId="{D3BA9A35-8061-D8EF-D41F-2EB66DFB7C86}"/>
          </ac:spMkLst>
        </pc:spChg>
        <pc:spChg chg="del mod">
          <ac:chgData name="Suparna Biswas" userId="6400250136300666" providerId="LiveId" clId="{AF02936D-75B8-4FFD-95E8-F3FA9C46512C}" dt="2024-02-10T10:36:05.690" v="1061" actId="478"/>
          <ac:spMkLst>
            <pc:docMk/>
            <pc:sldMk cId="1443100359" sldId="276"/>
            <ac:spMk id="8" creationId="{78DDBCFC-ED0D-37BF-12F1-8E145193EFBF}"/>
          </ac:spMkLst>
        </pc:spChg>
        <pc:graphicFrameChg chg="mod modGraphic">
          <ac:chgData name="Suparna Biswas" userId="6400250136300666" providerId="LiveId" clId="{AF02936D-75B8-4FFD-95E8-F3FA9C46512C}" dt="2024-02-10T10:41:01.337" v="1086" actId="339"/>
          <ac:graphicFrameMkLst>
            <pc:docMk/>
            <pc:sldMk cId="1443100359" sldId="276"/>
            <ac:graphicFrameMk id="17" creationId="{390E3059-62F0-ED99-A42C-173F3710475A}"/>
          </ac:graphicFrameMkLst>
        </pc:graphicFrameChg>
        <pc:graphicFrameChg chg="mod modGraphic">
          <ac:chgData name="Suparna Biswas" userId="6400250136300666" providerId="LiveId" clId="{AF02936D-75B8-4FFD-95E8-F3FA9C46512C}" dt="2024-02-10T10:31:56.720" v="1035" actId="1076"/>
          <ac:graphicFrameMkLst>
            <pc:docMk/>
            <pc:sldMk cId="1443100359" sldId="276"/>
            <ac:graphicFrameMk id="19" creationId="{88311C58-BFBD-D356-9191-E399B42267C4}"/>
          </ac:graphicFrameMkLst>
        </pc:graphicFrameChg>
        <pc:graphicFrameChg chg="mod modGraphic">
          <ac:chgData name="Suparna Biswas" userId="6400250136300666" providerId="LiveId" clId="{AF02936D-75B8-4FFD-95E8-F3FA9C46512C}" dt="2024-02-10T10:32:33.136" v="1040" actId="1076"/>
          <ac:graphicFrameMkLst>
            <pc:docMk/>
            <pc:sldMk cId="1443100359" sldId="276"/>
            <ac:graphicFrameMk id="20" creationId="{341AC15B-E877-4223-0561-9B7936B0A73E}"/>
          </ac:graphicFrameMkLst>
        </pc:graphicFrameChg>
        <pc:graphicFrameChg chg="mod modGraphic">
          <ac:chgData name="Suparna Biswas" userId="6400250136300666" providerId="LiveId" clId="{AF02936D-75B8-4FFD-95E8-F3FA9C46512C}" dt="2024-02-10T10:31:34.715" v="1031" actId="14100"/>
          <ac:graphicFrameMkLst>
            <pc:docMk/>
            <pc:sldMk cId="1443100359" sldId="276"/>
            <ac:graphicFrameMk id="21" creationId="{8FB9CC0C-9B73-11D2-5016-E80B8433C888}"/>
          </ac:graphicFrameMkLst>
        </pc:graphicFrameChg>
        <pc:graphicFrameChg chg="mod modGraphic">
          <ac:chgData name="Suparna Biswas" userId="6400250136300666" providerId="LiveId" clId="{AF02936D-75B8-4FFD-95E8-F3FA9C46512C}" dt="2024-02-10T10:32:59.085" v="1045" actId="1076"/>
          <ac:graphicFrameMkLst>
            <pc:docMk/>
            <pc:sldMk cId="1443100359" sldId="276"/>
            <ac:graphicFrameMk id="22" creationId="{9637B8DE-1B80-61E7-F117-D34BEF0C55BD}"/>
          </ac:graphicFrameMkLst>
        </pc:graphicFrameChg>
        <pc:picChg chg="add del mod">
          <ac:chgData name="Suparna Biswas" userId="6400250136300666" providerId="LiveId" clId="{AF02936D-75B8-4FFD-95E8-F3FA9C46512C}" dt="2024-02-13T05:17:30.713" v="3268" actId="478"/>
          <ac:picMkLst>
            <pc:docMk/>
            <pc:sldMk cId="1443100359" sldId="276"/>
            <ac:picMk id="9" creationId="{67F34431-3DA7-033E-6097-40610042D370}"/>
          </ac:picMkLst>
        </pc:picChg>
      </pc:sldChg>
      <pc:sldChg chg="addSp delSp add del mod setBg">
        <pc:chgData name="Suparna Biswas" userId="6400250136300666" providerId="LiveId" clId="{AF02936D-75B8-4FFD-95E8-F3FA9C46512C}" dt="2024-02-10T11:51:03.968" v="2020" actId="47"/>
        <pc:sldMkLst>
          <pc:docMk/>
          <pc:sldMk cId="3152766225" sldId="277"/>
        </pc:sldMkLst>
        <pc:picChg chg="add del">
          <ac:chgData name="Suparna Biswas" userId="6400250136300666" providerId="LiveId" clId="{AF02936D-75B8-4FFD-95E8-F3FA9C46512C}" dt="2024-02-10T11:51:01.423" v="2019" actId="478"/>
          <ac:picMkLst>
            <pc:docMk/>
            <pc:sldMk cId="3152766225" sldId="277"/>
            <ac:picMk id="3" creationId="{4B70E658-5369-25F6-C6A9-E71366F64238}"/>
          </ac:picMkLst>
        </pc:picChg>
      </pc:sldChg>
      <pc:sldChg chg="add del">
        <pc:chgData name="Suparna Biswas" userId="6400250136300666" providerId="LiveId" clId="{AF02936D-75B8-4FFD-95E8-F3FA9C46512C}" dt="2024-02-17T17:07:30.024" v="3779" actId="47"/>
        <pc:sldMkLst>
          <pc:docMk/>
          <pc:sldMk cId="1427746460" sldId="278"/>
        </pc:sldMkLst>
      </pc:sldChg>
      <pc:sldChg chg="addSp delSp modSp new del mod modTransition setBg">
        <pc:chgData name="Suparna Biswas" userId="6400250136300666" providerId="LiveId" clId="{AF02936D-75B8-4FFD-95E8-F3FA9C46512C}" dt="2024-02-12T05:38:36.711" v="2936" actId="47"/>
        <pc:sldMkLst>
          <pc:docMk/>
          <pc:sldMk cId="1189570545" sldId="279"/>
        </pc:sldMkLst>
        <pc:spChg chg="add del">
          <ac:chgData name="Suparna Biswas" userId="6400250136300666" providerId="LiveId" clId="{AF02936D-75B8-4FFD-95E8-F3FA9C46512C}" dt="2024-02-11T14:14:53.174" v="2341" actId="11529"/>
          <ac:spMkLst>
            <pc:docMk/>
            <pc:sldMk cId="1189570545" sldId="279"/>
            <ac:spMk id="6" creationId="{BFF5243B-93AC-910D-F5D4-996B4F6471AC}"/>
          </ac:spMkLst>
        </pc:spChg>
        <pc:spChg chg="add del mod">
          <ac:chgData name="Suparna Biswas" userId="6400250136300666" providerId="LiveId" clId="{AF02936D-75B8-4FFD-95E8-F3FA9C46512C}" dt="2024-02-11T16:35:34.803" v="2469" actId="478"/>
          <ac:spMkLst>
            <pc:docMk/>
            <pc:sldMk cId="1189570545" sldId="279"/>
            <ac:spMk id="7" creationId="{9874323E-E8DF-2EA0-8CFA-563F4BEDE720}"/>
          </ac:spMkLst>
        </pc:spChg>
        <pc:spChg chg="add del mod">
          <ac:chgData name="Suparna Biswas" userId="6400250136300666" providerId="LiveId" clId="{AF02936D-75B8-4FFD-95E8-F3FA9C46512C}" dt="2024-02-11T16:30:29.388" v="2396" actId="478"/>
          <ac:spMkLst>
            <pc:docMk/>
            <pc:sldMk cId="1189570545" sldId="279"/>
            <ac:spMk id="8" creationId="{C1AA56A8-A331-DA87-B6EC-F1D7BBDEEE80}"/>
          </ac:spMkLst>
        </pc:spChg>
        <pc:spChg chg="add del mod">
          <ac:chgData name="Suparna Biswas" userId="6400250136300666" providerId="LiveId" clId="{AF02936D-75B8-4FFD-95E8-F3FA9C46512C}" dt="2024-02-11T16:30:29.388" v="2396" actId="478"/>
          <ac:spMkLst>
            <pc:docMk/>
            <pc:sldMk cId="1189570545" sldId="279"/>
            <ac:spMk id="9" creationId="{C4C1C996-2585-19AA-AF82-AA3F94C9EABE}"/>
          </ac:spMkLst>
        </pc:spChg>
        <pc:spChg chg="add del mod">
          <ac:chgData name="Suparna Biswas" userId="6400250136300666" providerId="LiveId" clId="{AF02936D-75B8-4FFD-95E8-F3FA9C46512C}" dt="2024-02-11T16:30:29.388" v="2396" actId="478"/>
          <ac:spMkLst>
            <pc:docMk/>
            <pc:sldMk cId="1189570545" sldId="279"/>
            <ac:spMk id="10" creationId="{8C44F92F-206C-3CEA-DFC1-18B1FF4131D1}"/>
          </ac:spMkLst>
        </pc:spChg>
        <pc:spChg chg="add mod">
          <ac:chgData name="Suparna Biswas" userId="6400250136300666" providerId="LiveId" clId="{AF02936D-75B8-4FFD-95E8-F3FA9C46512C}" dt="2024-02-11T16:30:19.190" v="2395" actId="571"/>
          <ac:spMkLst>
            <pc:docMk/>
            <pc:sldMk cId="1189570545" sldId="279"/>
            <ac:spMk id="11" creationId="{A3D3FA87-B488-89F8-C3B7-0E3CE7A62CD0}"/>
          </ac:spMkLst>
        </pc:spChg>
        <pc:spChg chg="add del mod">
          <ac:chgData name="Suparna Biswas" userId="6400250136300666" providerId="LiveId" clId="{AF02936D-75B8-4FFD-95E8-F3FA9C46512C}" dt="2024-02-11T16:35:40.764" v="2471" actId="478"/>
          <ac:spMkLst>
            <pc:docMk/>
            <pc:sldMk cId="1189570545" sldId="279"/>
            <ac:spMk id="12" creationId="{01BC2397-EAA8-8C75-4208-1C03EA70BA02}"/>
          </ac:spMkLst>
        </pc:spChg>
        <pc:spChg chg="add del mod">
          <ac:chgData name="Suparna Biswas" userId="6400250136300666" providerId="LiveId" clId="{AF02936D-75B8-4FFD-95E8-F3FA9C46512C}" dt="2024-02-11T16:50:36.133" v="2669"/>
          <ac:spMkLst>
            <pc:docMk/>
            <pc:sldMk cId="1189570545" sldId="279"/>
            <ac:spMk id="13" creationId="{6A85A3DB-5CA7-064C-81FB-A6470AD2CE0A}"/>
          </ac:spMkLst>
        </pc:spChg>
        <pc:spChg chg="add del mod">
          <ac:chgData name="Suparna Biswas" userId="6400250136300666" providerId="LiveId" clId="{AF02936D-75B8-4FFD-95E8-F3FA9C46512C}" dt="2024-02-11T16:50:36.133" v="2669"/>
          <ac:spMkLst>
            <pc:docMk/>
            <pc:sldMk cId="1189570545" sldId="279"/>
            <ac:spMk id="14" creationId="{EDEE4608-989B-50AD-0416-2837F4C82EF4}"/>
          </ac:spMkLst>
        </pc:spChg>
        <pc:spChg chg="add del mod">
          <ac:chgData name="Suparna Biswas" userId="6400250136300666" providerId="LiveId" clId="{AF02936D-75B8-4FFD-95E8-F3FA9C46512C}" dt="2024-02-11T16:50:36.133" v="2669"/>
          <ac:spMkLst>
            <pc:docMk/>
            <pc:sldMk cId="1189570545" sldId="279"/>
            <ac:spMk id="15" creationId="{21957C7B-EC1F-9075-876F-3427C1708441}"/>
          </ac:spMkLst>
        </pc:spChg>
        <pc:spChg chg="add del mod">
          <ac:chgData name="Suparna Biswas" userId="6400250136300666" providerId="LiveId" clId="{AF02936D-75B8-4FFD-95E8-F3FA9C46512C}" dt="2024-02-11T16:50:36.133" v="2669"/>
          <ac:spMkLst>
            <pc:docMk/>
            <pc:sldMk cId="1189570545" sldId="279"/>
            <ac:spMk id="16" creationId="{25FEDF1F-DB18-4E7C-6F0E-C3F9353C7E7C}"/>
          </ac:spMkLst>
        </pc:spChg>
        <pc:spChg chg="add mod">
          <ac:chgData name="Suparna Biswas" userId="6400250136300666" providerId="LiveId" clId="{AF02936D-75B8-4FFD-95E8-F3FA9C46512C}" dt="2024-02-11T16:38:12.227" v="2524" actId="767"/>
          <ac:spMkLst>
            <pc:docMk/>
            <pc:sldMk cId="1189570545" sldId="279"/>
            <ac:spMk id="17" creationId="{9FEEC7FD-111F-37A3-51C4-63193928D94E}"/>
          </ac:spMkLst>
        </pc:spChg>
        <pc:spChg chg="add del mod">
          <ac:chgData name="Suparna Biswas" userId="6400250136300666" providerId="LiveId" clId="{AF02936D-75B8-4FFD-95E8-F3FA9C46512C}" dt="2024-02-11T16:50:36.133" v="2669"/>
          <ac:spMkLst>
            <pc:docMk/>
            <pc:sldMk cId="1189570545" sldId="279"/>
            <ac:spMk id="18" creationId="{F9152A37-2C16-3FDE-2F21-4C58B6FF539A}"/>
          </ac:spMkLst>
        </pc:spChg>
        <pc:spChg chg="add del mod">
          <ac:chgData name="Suparna Biswas" userId="6400250136300666" providerId="LiveId" clId="{AF02936D-75B8-4FFD-95E8-F3FA9C46512C}" dt="2024-02-11T16:50:36.133" v="2669"/>
          <ac:spMkLst>
            <pc:docMk/>
            <pc:sldMk cId="1189570545" sldId="279"/>
            <ac:spMk id="19" creationId="{27DE621F-5239-FDBF-CABD-655360E30E76}"/>
          </ac:spMkLst>
        </pc:spChg>
        <pc:spChg chg="mod">
          <ac:chgData name="Suparna Biswas" userId="6400250136300666" providerId="LiveId" clId="{AF02936D-75B8-4FFD-95E8-F3FA9C46512C}" dt="2024-02-11T16:46:17.709" v="2620"/>
          <ac:spMkLst>
            <pc:docMk/>
            <pc:sldMk cId="1189570545" sldId="279"/>
            <ac:spMk id="20" creationId="{F87F9436-08CF-DE14-5C81-A7A2FB51EAE4}"/>
          </ac:spMkLst>
        </pc:spChg>
        <pc:spChg chg="add mod">
          <ac:chgData name="Suparna Biswas" userId="6400250136300666" providerId="LiveId" clId="{AF02936D-75B8-4FFD-95E8-F3FA9C46512C}" dt="2024-02-11T16:50:12.552" v="2667" actId="571"/>
          <ac:spMkLst>
            <pc:docMk/>
            <pc:sldMk cId="1189570545" sldId="279"/>
            <ac:spMk id="21" creationId="{6D1BE5DB-5704-6817-CE20-BF8BDAB50140}"/>
          </ac:spMkLst>
        </pc:spChg>
        <pc:spChg chg="add mod">
          <ac:chgData name="Suparna Biswas" userId="6400250136300666" providerId="LiveId" clId="{AF02936D-75B8-4FFD-95E8-F3FA9C46512C}" dt="2024-02-11T16:50:12.552" v="2667" actId="571"/>
          <ac:spMkLst>
            <pc:docMk/>
            <pc:sldMk cId="1189570545" sldId="279"/>
            <ac:spMk id="22" creationId="{24070315-3362-B4A4-0C94-86E9509E1806}"/>
          </ac:spMkLst>
        </pc:spChg>
        <pc:spChg chg="add mod">
          <ac:chgData name="Suparna Biswas" userId="6400250136300666" providerId="LiveId" clId="{AF02936D-75B8-4FFD-95E8-F3FA9C46512C}" dt="2024-02-11T16:50:12.552" v="2667" actId="571"/>
          <ac:spMkLst>
            <pc:docMk/>
            <pc:sldMk cId="1189570545" sldId="279"/>
            <ac:spMk id="23" creationId="{5D854B80-73A6-FC88-36F6-49822ED08495}"/>
          </ac:spMkLst>
        </pc:spChg>
        <pc:spChg chg="mod">
          <ac:chgData name="Suparna Biswas" userId="6400250136300666" providerId="LiveId" clId="{AF02936D-75B8-4FFD-95E8-F3FA9C46512C}" dt="2024-02-11T16:55:10.985" v="2739" actId="1076"/>
          <ac:spMkLst>
            <pc:docMk/>
            <pc:sldMk cId="1189570545" sldId="279"/>
            <ac:spMk id="24" creationId="{DE3DE5D7-DB3B-B2A6-32F2-B5DF68012637}"/>
          </ac:spMkLst>
        </pc:spChg>
        <pc:picChg chg="add del mod">
          <ac:chgData name="Suparna Biswas" userId="6400250136300666" providerId="LiveId" clId="{AF02936D-75B8-4FFD-95E8-F3FA9C46512C}" dt="2024-02-11T14:12:05.412" v="2337" actId="478"/>
          <ac:picMkLst>
            <pc:docMk/>
            <pc:sldMk cId="1189570545" sldId="279"/>
            <ac:picMk id="3" creationId="{69899649-3AD5-B39F-3D4C-AFDD2422797B}"/>
          </ac:picMkLst>
        </pc:picChg>
        <pc:picChg chg="add mod modCrop">
          <ac:chgData name="Suparna Biswas" userId="6400250136300666" providerId="LiveId" clId="{AF02936D-75B8-4FFD-95E8-F3FA9C46512C}" dt="2024-02-12T05:25:35.690" v="2778" actId="1076"/>
          <ac:picMkLst>
            <pc:docMk/>
            <pc:sldMk cId="1189570545" sldId="279"/>
            <ac:picMk id="5" creationId="{A5EE2C86-3550-A0DA-B4F7-D94771A3C09F}"/>
          </ac:picMkLst>
        </pc:picChg>
      </pc:sldChg>
      <pc:sldChg chg="new del">
        <pc:chgData name="Suparna Biswas" userId="6400250136300666" providerId="LiveId" clId="{AF02936D-75B8-4FFD-95E8-F3FA9C46512C}" dt="2024-02-11T14:06:38.670" v="2317" actId="680"/>
        <pc:sldMkLst>
          <pc:docMk/>
          <pc:sldMk cId="1345683545" sldId="279"/>
        </pc:sldMkLst>
      </pc:sldChg>
      <pc:sldChg chg="addSp modSp new del mod modTransition modAnim">
        <pc:chgData name="Suparna Biswas" userId="6400250136300666" providerId="LiveId" clId="{AF02936D-75B8-4FFD-95E8-F3FA9C46512C}" dt="2024-02-11T16:57:48.196" v="2748" actId="47"/>
        <pc:sldMkLst>
          <pc:docMk/>
          <pc:sldMk cId="3681912861" sldId="280"/>
        </pc:sldMkLst>
        <pc:graphicFrameChg chg="add mod modGraphic">
          <ac:chgData name="Suparna Biswas" userId="6400250136300666" providerId="LiveId" clId="{AF02936D-75B8-4FFD-95E8-F3FA9C46512C}" dt="2024-02-11T16:56:55.457" v="2745"/>
          <ac:graphicFrameMkLst>
            <pc:docMk/>
            <pc:sldMk cId="3681912861" sldId="280"/>
            <ac:graphicFrameMk id="2" creationId="{FB2D862A-5427-70E7-D91D-F1820D725A29}"/>
          </ac:graphicFrameMkLst>
        </pc:graphicFrameChg>
      </pc:sldChg>
      <pc:sldChg chg="new del">
        <pc:chgData name="Suparna Biswas" userId="6400250136300666" providerId="LiveId" clId="{AF02936D-75B8-4FFD-95E8-F3FA9C46512C}" dt="2024-02-11T16:57:50.695" v="2749" actId="47"/>
        <pc:sldMkLst>
          <pc:docMk/>
          <pc:sldMk cId="1132609582" sldId="281"/>
        </pc:sldMkLst>
      </pc:sldChg>
      <pc:sldChg chg="addSp delSp modSp add del mod">
        <pc:chgData name="Suparna Biswas" userId="6400250136300666" providerId="LiveId" clId="{AF02936D-75B8-4FFD-95E8-F3FA9C46512C}" dt="2024-02-11T16:50:55.956" v="2670" actId="47"/>
        <pc:sldMkLst>
          <pc:docMk/>
          <pc:sldMk cId="2351677638" sldId="282"/>
        </pc:sldMkLst>
        <pc:spChg chg="add del">
          <ac:chgData name="Suparna Biswas" userId="6400250136300666" providerId="LiveId" clId="{AF02936D-75B8-4FFD-95E8-F3FA9C46512C}" dt="2024-02-11T16:49:18.224" v="2662"/>
          <ac:spMkLst>
            <pc:docMk/>
            <pc:sldMk cId="2351677638" sldId="282"/>
            <ac:spMk id="2" creationId="{C0D137C8-20CE-32F0-600E-8EB1EBF36F22}"/>
          </ac:spMkLst>
        </pc:spChg>
        <pc:spChg chg="add del mod">
          <ac:chgData name="Suparna Biswas" userId="6400250136300666" providerId="LiveId" clId="{AF02936D-75B8-4FFD-95E8-F3FA9C46512C}" dt="2024-02-11T16:49:18.224" v="2662"/>
          <ac:spMkLst>
            <pc:docMk/>
            <pc:sldMk cId="2351677638" sldId="282"/>
            <ac:spMk id="3" creationId="{7C3E1006-03BF-C81C-2779-94B491C7B807}"/>
          </ac:spMkLst>
        </pc:spChg>
        <pc:spChg chg="add mod">
          <ac:chgData name="Suparna Biswas" userId="6400250136300666" providerId="LiveId" clId="{AF02936D-75B8-4FFD-95E8-F3FA9C46512C}" dt="2024-02-11T16:47:51.951" v="2653"/>
          <ac:spMkLst>
            <pc:docMk/>
            <pc:sldMk cId="2351677638" sldId="282"/>
            <ac:spMk id="4" creationId="{0BFC3CA5-BD6A-E94B-DF9B-540B2622793B}"/>
          </ac:spMkLst>
        </pc:spChg>
        <pc:spChg chg="add mod">
          <ac:chgData name="Suparna Biswas" userId="6400250136300666" providerId="LiveId" clId="{AF02936D-75B8-4FFD-95E8-F3FA9C46512C}" dt="2024-02-11T16:47:51.951" v="2653"/>
          <ac:spMkLst>
            <pc:docMk/>
            <pc:sldMk cId="2351677638" sldId="282"/>
            <ac:spMk id="6" creationId="{E812BFE0-AA41-D516-6904-736FFC4AAAC1}"/>
          </ac:spMkLst>
        </pc:spChg>
        <pc:spChg chg="add del mod">
          <ac:chgData name="Suparna Biswas" userId="6400250136300666" providerId="LiveId" clId="{AF02936D-75B8-4FFD-95E8-F3FA9C46512C}" dt="2024-02-11T16:49:05.270" v="2661"/>
          <ac:spMkLst>
            <pc:docMk/>
            <pc:sldMk cId="2351677638" sldId="282"/>
            <ac:spMk id="7" creationId="{CCE78845-E554-DC98-B755-F29B884ED1F8}"/>
          </ac:spMkLst>
        </pc:spChg>
        <pc:spChg chg="add del">
          <ac:chgData name="Suparna Biswas" userId="6400250136300666" providerId="LiveId" clId="{AF02936D-75B8-4FFD-95E8-F3FA9C46512C}" dt="2024-02-11T16:48:19.825" v="2657"/>
          <ac:spMkLst>
            <pc:docMk/>
            <pc:sldMk cId="2351677638" sldId="282"/>
            <ac:spMk id="8" creationId="{67129B33-F678-DEAA-E2EA-127FB872D87A}"/>
          </ac:spMkLst>
        </pc:spChg>
        <pc:spChg chg="mod">
          <ac:chgData name="Suparna Biswas" userId="6400250136300666" providerId="LiveId" clId="{AF02936D-75B8-4FFD-95E8-F3FA9C46512C}" dt="2024-02-11T16:49:40.390" v="2663" actId="207"/>
          <ac:spMkLst>
            <pc:docMk/>
            <pc:sldMk cId="2351677638" sldId="282"/>
            <ac:spMk id="9" creationId="{241B2F8E-877A-EDCD-6CF7-2065928D3AF1}"/>
          </ac:spMkLst>
        </pc:spChg>
        <pc:spChg chg="del">
          <ac:chgData name="Suparna Biswas" userId="6400250136300666" providerId="LiveId" clId="{AF02936D-75B8-4FFD-95E8-F3FA9C46512C}" dt="2024-02-11T16:46:39.950" v="2623" actId="478"/>
          <ac:spMkLst>
            <pc:docMk/>
            <pc:sldMk cId="2351677638" sldId="282"/>
            <ac:spMk id="13" creationId="{E6736D6A-A089-8BFB-CA63-754785CE67D1}"/>
          </ac:spMkLst>
        </pc:spChg>
        <pc:spChg chg="del">
          <ac:chgData name="Suparna Biswas" userId="6400250136300666" providerId="LiveId" clId="{AF02936D-75B8-4FFD-95E8-F3FA9C46512C}" dt="2024-02-11T16:46:39.950" v="2623" actId="478"/>
          <ac:spMkLst>
            <pc:docMk/>
            <pc:sldMk cId="2351677638" sldId="282"/>
            <ac:spMk id="14" creationId="{C2494505-B926-DB53-F977-50701A7E3828}"/>
          </ac:spMkLst>
        </pc:spChg>
        <pc:spChg chg="del">
          <ac:chgData name="Suparna Biswas" userId="6400250136300666" providerId="LiveId" clId="{AF02936D-75B8-4FFD-95E8-F3FA9C46512C}" dt="2024-02-11T16:46:39.950" v="2623" actId="478"/>
          <ac:spMkLst>
            <pc:docMk/>
            <pc:sldMk cId="2351677638" sldId="282"/>
            <ac:spMk id="15" creationId="{E8852158-0426-5855-DF13-293B939E2AA4}"/>
          </ac:spMkLst>
        </pc:spChg>
        <pc:spChg chg="del">
          <ac:chgData name="Suparna Biswas" userId="6400250136300666" providerId="LiveId" clId="{AF02936D-75B8-4FFD-95E8-F3FA9C46512C}" dt="2024-02-11T16:46:39.950" v="2623" actId="478"/>
          <ac:spMkLst>
            <pc:docMk/>
            <pc:sldMk cId="2351677638" sldId="282"/>
            <ac:spMk id="16" creationId="{CD580786-ACEC-E09B-14CD-BAD746CF3867}"/>
          </ac:spMkLst>
        </pc:spChg>
        <pc:spChg chg="del">
          <ac:chgData name="Suparna Biswas" userId="6400250136300666" providerId="LiveId" clId="{AF02936D-75B8-4FFD-95E8-F3FA9C46512C}" dt="2024-02-11T16:46:39.950" v="2623" actId="478"/>
          <ac:spMkLst>
            <pc:docMk/>
            <pc:sldMk cId="2351677638" sldId="282"/>
            <ac:spMk id="18" creationId="{54385F44-295A-6BC1-B290-137FA750D668}"/>
          </ac:spMkLst>
        </pc:spChg>
        <pc:spChg chg="del">
          <ac:chgData name="Suparna Biswas" userId="6400250136300666" providerId="LiveId" clId="{AF02936D-75B8-4FFD-95E8-F3FA9C46512C}" dt="2024-02-11T16:46:39.950" v="2623" actId="478"/>
          <ac:spMkLst>
            <pc:docMk/>
            <pc:sldMk cId="2351677638" sldId="282"/>
            <ac:spMk id="19" creationId="{CC738AF7-8588-ED01-5A83-DDF2EAEBD400}"/>
          </ac:spMkLst>
        </pc:spChg>
      </pc:sldChg>
      <pc:sldChg chg="modSp add del mod modTransition">
        <pc:chgData name="Suparna Biswas" userId="6400250136300666" providerId="LiveId" clId="{AF02936D-75B8-4FFD-95E8-F3FA9C46512C}" dt="2024-02-12T05:38:39.480" v="2937" actId="47"/>
        <pc:sldMkLst>
          <pc:docMk/>
          <pc:sldMk cId="4251544609" sldId="282"/>
        </pc:sldMkLst>
        <pc:picChg chg="mod">
          <ac:chgData name="Suparna Biswas" userId="6400250136300666" providerId="LiveId" clId="{AF02936D-75B8-4FFD-95E8-F3FA9C46512C}" dt="2024-02-12T05:22:38.369" v="2771" actId="1076"/>
          <ac:picMkLst>
            <pc:docMk/>
            <pc:sldMk cId="4251544609" sldId="282"/>
            <ac:picMk id="5" creationId="{0C086ED2-3A98-C3E4-D8D1-88A674333F68}"/>
          </ac:picMkLst>
        </pc:picChg>
      </pc:sldChg>
      <pc:sldChg chg="addSp delSp modSp new add del mod modTransition">
        <pc:chgData name="Suparna Biswas" userId="6400250136300666" providerId="LiveId" clId="{AF02936D-75B8-4FFD-95E8-F3FA9C46512C}" dt="2024-02-12T05:47:37.545" v="3237" actId="2696"/>
        <pc:sldMkLst>
          <pc:docMk/>
          <pc:sldMk cId="3571304761" sldId="283"/>
        </pc:sldMkLst>
        <pc:spChg chg="add del mod">
          <ac:chgData name="Suparna Biswas" userId="6400250136300666" providerId="LiveId" clId="{AF02936D-75B8-4FFD-95E8-F3FA9C46512C}" dt="2024-02-12T05:36:46.898" v="2918"/>
          <ac:spMkLst>
            <pc:docMk/>
            <pc:sldMk cId="3571304761" sldId="283"/>
            <ac:spMk id="4" creationId="{F0CDE661-0EF9-A0C0-F06C-AE6529F4B583}"/>
          </ac:spMkLst>
        </pc:spChg>
        <pc:spChg chg="add mod">
          <ac:chgData name="Suparna Biswas" userId="6400250136300666" providerId="LiveId" clId="{AF02936D-75B8-4FFD-95E8-F3FA9C46512C}" dt="2024-02-12T05:27:34.704" v="2785" actId="767"/>
          <ac:spMkLst>
            <pc:docMk/>
            <pc:sldMk cId="3571304761" sldId="283"/>
            <ac:spMk id="5" creationId="{38FEABB0-5B64-7F52-9209-7EDF47D6BC38}"/>
          </ac:spMkLst>
        </pc:spChg>
        <pc:spChg chg="add del mod">
          <ac:chgData name="Suparna Biswas" userId="6400250136300666" providerId="LiveId" clId="{AF02936D-75B8-4FFD-95E8-F3FA9C46512C}" dt="2024-02-12T05:36:46.898" v="2918"/>
          <ac:spMkLst>
            <pc:docMk/>
            <pc:sldMk cId="3571304761" sldId="283"/>
            <ac:spMk id="6" creationId="{B60D6147-A8E6-AB76-F54B-96FBBA7FA209}"/>
          </ac:spMkLst>
        </pc:spChg>
        <pc:spChg chg="add del mod">
          <ac:chgData name="Suparna Biswas" userId="6400250136300666" providerId="LiveId" clId="{AF02936D-75B8-4FFD-95E8-F3FA9C46512C}" dt="2024-02-12T05:36:46.898" v="2918"/>
          <ac:spMkLst>
            <pc:docMk/>
            <pc:sldMk cId="3571304761" sldId="283"/>
            <ac:spMk id="7" creationId="{E5658503-384A-0111-FDE9-BD1D83137F39}"/>
          </ac:spMkLst>
        </pc:spChg>
        <pc:spChg chg="add del mod">
          <ac:chgData name="Suparna Biswas" userId="6400250136300666" providerId="LiveId" clId="{AF02936D-75B8-4FFD-95E8-F3FA9C46512C}" dt="2024-02-12T05:36:46.898" v="2918"/>
          <ac:spMkLst>
            <pc:docMk/>
            <pc:sldMk cId="3571304761" sldId="283"/>
            <ac:spMk id="8" creationId="{9798030C-08CE-6805-E9E8-311E125FC1EA}"/>
          </ac:spMkLst>
        </pc:spChg>
        <pc:spChg chg="mod">
          <ac:chgData name="Suparna Biswas" userId="6400250136300666" providerId="LiveId" clId="{AF02936D-75B8-4FFD-95E8-F3FA9C46512C}" dt="2024-02-12T05:38:54.094" v="2938" actId="1076"/>
          <ac:spMkLst>
            <pc:docMk/>
            <pc:sldMk cId="3571304761" sldId="283"/>
            <ac:spMk id="9" creationId="{1FBE2F98-CDBD-B591-C361-B4BD5D6CD827}"/>
          </ac:spMkLst>
        </pc:spChg>
        <pc:picChg chg="add mod">
          <ac:chgData name="Suparna Biswas" userId="6400250136300666" providerId="LiveId" clId="{AF02936D-75B8-4FFD-95E8-F3FA9C46512C}" dt="2024-02-12T05:26:44.796" v="2780" actId="931"/>
          <ac:picMkLst>
            <pc:docMk/>
            <pc:sldMk cId="3571304761" sldId="283"/>
            <ac:picMk id="3" creationId="{EE750D78-2263-E833-20D7-B5665A7AD0AA}"/>
          </ac:picMkLst>
        </pc:picChg>
      </pc:sldChg>
      <pc:sldChg chg="add del">
        <pc:chgData name="Suparna Biswas" userId="6400250136300666" providerId="LiveId" clId="{AF02936D-75B8-4FFD-95E8-F3FA9C46512C}" dt="2024-02-12T05:24:41.486" v="2772" actId="47"/>
        <pc:sldMkLst>
          <pc:docMk/>
          <pc:sldMk cId="4266245392" sldId="283"/>
        </pc:sldMkLst>
      </pc:sldChg>
      <pc:sldChg chg="modSp add mod modTransition setBg">
        <pc:chgData name="Suparna Biswas" userId="6400250136300666" providerId="LiveId" clId="{AF02936D-75B8-4FFD-95E8-F3FA9C46512C}" dt="2024-02-12T05:46:29.133" v="3235" actId="1076"/>
        <pc:sldMkLst>
          <pc:docMk/>
          <pc:sldMk cId="2089708576" sldId="284"/>
        </pc:sldMkLst>
        <pc:spChg chg="mod">
          <ac:chgData name="Suparna Biswas" userId="6400250136300666" providerId="LiveId" clId="{AF02936D-75B8-4FFD-95E8-F3FA9C46512C}" dt="2024-02-12T05:46:29.133" v="3235" actId="1076"/>
          <ac:spMkLst>
            <pc:docMk/>
            <pc:sldMk cId="2089708576" sldId="284"/>
            <ac:spMk id="9" creationId="{587B34A5-A69B-57D3-5280-491D526B49AA}"/>
          </ac:spMkLst>
        </pc:spChg>
        <pc:picChg chg="mod modCrop">
          <ac:chgData name="Suparna Biswas" userId="6400250136300666" providerId="LiveId" clId="{AF02936D-75B8-4FFD-95E8-F3FA9C46512C}" dt="2024-02-12T05:44:24.847" v="3148" actId="732"/>
          <ac:picMkLst>
            <pc:docMk/>
            <pc:sldMk cId="2089708576" sldId="284"/>
            <ac:picMk id="3" creationId="{960F7A03-A2A3-B2B3-BD32-7141A1C679CF}"/>
          </ac:picMkLst>
        </pc:picChg>
      </pc:sldChg>
      <pc:sldChg chg="new del">
        <pc:chgData name="Suparna Biswas" userId="6400250136300666" providerId="LiveId" clId="{AF02936D-75B8-4FFD-95E8-F3FA9C46512C}" dt="2024-02-17T17:07:38.228" v="3782" actId="47"/>
        <pc:sldMkLst>
          <pc:docMk/>
          <pc:sldMk cId="1540497732" sldId="285"/>
        </pc:sldMkLst>
      </pc:sldChg>
      <pc:sldChg chg="new">
        <pc:chgData name="Suparna Biswas" userId="6400250136300666" providerId="LiveId" clId="{AF02936D-75B8-4FFD-95E8-F3FA9C46512C}" dt="2024-02-13T05:06:08.514" v="3239" actId="680"/>
        <pc:sldMkLst>
          <pc:docMk/>
          <pc:sldMk cId="1595866677" sldId="286"/>
        </pc:sldMkLst>
      </pc:sldChg>
      <pc:sldChg chg="new">
        <pc:chgData name="Suparna Biswas" userId="6400250136300666" providerId="LiveId" clId="{AF02936D-75B8-4FFD-95E8-F3FA9C46512C}" dt="2024-02-13T05:06:16.889" v="3240" actId="680"/>
        <pc:sldMkLst>
          <pc:docMk/>
          <pc:sldMk cId="3379333704" sldId="287"/>
        </pc:sldMkLst>
      </pc:sldChg>
      <pc:sldChg chg="new">
        <pc:chgData name="Suparna Biswas" userId="6400250136300666" providerId="LiveId" clId="{AF02936D-75B8-4FFD-95E8-F3FA9C46512C}" dt="2024-02-13T05:06:20.062" v="3241" actId="680"/>
        <pc:sldMkLst>
          <pc:docMk/>
          <pc:sldMk cId="1682939728" sldId="288"/>
        </pc:sldMkLst>
      </pc:sldChg>
      <pc:sldChg chg="new">
        <pc:chgData name="Suparna Biswas" userId="6400250136300666" providerId="LiveId" clId="{AF02936D-75B8-4FFD-95E8-F3FA9C46512C}" dt="2024-02-13T05:06:21.664" v="3242" actId="680"/>
        <pc:sldMkLst>
          <pc:docMk/>
          <pc:sldMk cId="2661257974" sldId="289"/>
        </pc:sldMkLst>
      </pc:sldChg>
      <pc:sldChg chg="new">
        <pc:chgData name="Suparna Biswas" userId="6400250136300666" providerId="LiveId" clId="{AF02936D-75B8-4FFD-95E8-F3FA9C46512C}" dt="2024-02-13T05:06:22.683" v="3243" actId="680"/>
        <pc:sldMkLst>
          <pc:docMk/>
          <pc:sldMk cId="2524004073" sldId="290"/>
        </pc:sldMkLst>
      </pc:sldChg>
      <pc:sldChg chg="new">
        <pc:chgData name="Suparna Biswas" userId="6400250136300666" providerId="LiveId" clId="{AF02936D-75B8-4FFD-95E8-F3FA9C46512C}" dt="2024-02-13T05:06:25.482" v="3244" actId="680"/>
        <pc:sldMkLst>
          <pc:docMk/>
          <pc:sldMk cId="2437476708" sldId="291"/>
        </pc:sldMkLst>
      </pc:sldChg>
      <pc:sldChg chg="new">
        <pc:chgData name="Suparna Biswas" userId="6400250136300666" providerId="LiveId" clId="{AF02936D-75B8-4FFD-95E8-F3FA9C46512C}" dt="2024-02-13T05:06:27.084" v="3245" actId="680"/>
        <pc:sldMkLst>
          <pc:docMk/>
          <pc:sldMk cId="1466044252" sldId="292"/>
        </pc:sldMkLst>
      </pc:sldChg>
      <pc:sldChg chg="new">
        <pc:chgData name="Suparna Biswas" userId="6400250136300666" providerId="LiveId" clId="{AF02936D-75B8-4FFD-95E8-F3FA9C46512C}" dt="2024-02-13T05:06:27.841" v="3246" actId="680"/>
        <pc:sldMkLst>
          <pc:docMk/>
          <pc:sldMk cId="3271642084" sldId="293"/>
        </pc:sldMkLst>
      </pc:sldChg>
      <pc:sldChg chg="del">
        <pc:chgData name="Suparna Biswas" userId="6400250136300666" providerId="LiveId" clId="{AF02936D-75B8-4FFD-95E8-F3FA9C46512C}" dt="2024-02-17T17:07:35.795" v="3781" actId="47"/>
        <pc:sldMkLst>
          <pc:docMk/>
          <pc:sldMk cId="4228795639" sldId="298"/>
        </pc:sldMkLst>
      </pc:sldChg>
      <pc:sldChg chg="del">
        <pc:chgData name="Suparna Biswas" userId="6400250136300666" providerId="LiveId" clId="{AF02936D-75B8-4FFD-95E8-F3FA9C46512C}" dt="2024-02-17T17:07:33.724" v="3780" actId="47"/>
        <pc:sldMkLst>
          <pc:docMk/>
          <pc:sldMk cId="3619904491" sldId="303"/>
        </pc:sldMkLst>
      </pc:sldChg>
      <pc:sldChg chg="modSp mod">
        <pc:chgData name="Suparna Biswas" userId="6400250136300666" providerId="LiveId" clId="{AF02936D-75B8-4FFD-95E8-F3FA9C46512C}" dt="2024-02-17T17:09:35.695" v="3786" actId="1076"/>
        <pc:sldMkLst>
          <pc:docMk/>
          <pc:sldMk cId="1595853312" sldId="310"/>
        </pc:sldMkLst>
        <pc:graphicFrameChg chg="mod modGraphic">
          <ac:chgData name="Suparna Biswas" userId="6400250136300666" providerId="LiveId" clId="{AF02936D-75B8-4FFD-95E8-F3FA9C46512C}" dt="2024-02-17T17:09:35.695" v="3786" actId="1076"/>
          <ac:graphicFrameMkLst>
            <pc:docMk/>
            <pc:sldMk cId="1595853312" sldId="310"/>
            <ac:graphicFrameMk id="11" creationId="{EC4097A5-0F40-8F1C-6136-F264071DDE84}"/>
          </ac:graphicFrameMkLst>
        </pc:graphicFrameChg>
        <pc:graphicFrameChg chg="mod modGraphic">
          <ac:chgData name="Suparna Biswas" userId="6400250136300666" providerId="LiveId" clId="{AF02936D-75B8-4FFD-95E8-F3FA9C46512C}" dt="2024-02-17T17:01:33.998" v="3754" actId="339"/>
          <ac:graphicFrameMkLst>
            <pc:docMk/>
            <pc:sldMk cId="1595853312" sldId="310"/>
            <ac:graphicFrameMk id="16" creationId="{6C7CBE2B-D716-0293-49DF-687539D13EB0}"/>
          </ac:graphicFrameMkLst>
        </pc:graphicFrameChg>
        <pc:graphicFrameChg chg="mod">
          <ac:chgData name="Suparna Biswas" userId="6400250136300666" providerId="LiveId" clId="{AF02936D-75B8-4FFD-95E8-F3FA9C46512C}" dt="2024-02-17T17:09:00.869" v="3783" actId="1076"/>
          <ac:graphicFrameMkLst>
            <pc:docMk/>
            <pc:sldMk cId="1595853312" sldId="310"/>
            <ac:graphicFrameMk id="27" creationId="{FA22671F-9EA2-53B9-D128-88E1F96E5E35}"/>
          </ac:graphicFrameMkLst>
        </pc:graphicFrameChg>
        <pc:graphicFrameChg chg="modGraphic">
          <ac:chgData name="Suparna Biswas" userId="6400250136300666" providerId="LiveId" clId="{AF02936D-75B8-4FFD-95E8-F3FA9C46512C}" dt="2024-02-17T17:02:27.471" v="3764"/>
          <ac:graphicFrameMkLst>
            <pc:docMk/>
            <pc:sldMk cId="1595853312" sldId="310"/>
            <ac:graphicFrameMk id="36" creationId="{86F764CC-572B-BCB7-C242-5CA477F0B0E0}"/>
          </ac:graphicFrameMkLst>
        </pc:graphicFrameChg>
        <pc:graphicFrameChg chg="modGraphic">
          <ac:chgData name="Suparna Biswas" userId="6400250136300666" providerId="LiveId" clId="{AF02936D-75B8-4FFD-95E8-F3FA9C46512C}" dt="2024-02-17T17:03:06.993" v="3766"/>
          <ac:graphicFrameMkLst>
            <pc:docMk/>
            <pc:sldMk cId="1595853312" sldId="310"/>
            <ac:graphicFrameMk id="37" creationId="{F2DD6048-3077-5A67-020D-52BA84EBF84F}"/>
          </ac:graphicFrameMkLst>
        </pc:graphicFrameChg>
      </pc:sldChg>
      <pc:sldChg chg="modSp add del mod">
        <pc:chgData name="Suparna Biswas" userId="6400250136300666" providerId="LiveId" clId="{AF02936D-75B8-4FFD-95E8-F3FA9C46512C}" dt="2024-02-17T16:09:33.151" v="3533" actId="47"/>
        <pc:sldMkLst>
          <pc:docMk/>
          <pc:sldMk cId="4154720928" sldId="312"/>
        </pc:sldMkLst>
        <pc:graphicFrameChg chg="mod">
          <ac:chgData name="Suparna Biswas" userId="6400250136300666" providerId="LiveId" clId="{AF02936D-75B8-4FFD-95E8-F3FA9C46512C}" dt="2024-02-17T16:05:53.240" v="3515" actId="1076"/>
          <ac:graphicFrameMkLst>
            <pc:docMk/>
            <pc:sldMk cId="4154720928" sldId="312"/>
            <ac:graphicFrameMk id="18" creationId="{F08F7AD2-BF85-C00C-7BE1-7D1FFB144A30}"/>
          </ac:graphicFrameMkLst>
        </pc:graphicFrameChg>
        <pc:graphicFrameChg chg="mod">
          <ac:chgData name="Suparna Biswas" userId="6400250136300666" providerId="LiveId" clId="{AF02936D-75B8-4FFD-95E8-F3FA9C46512C}" dt="2024-02-17T16:05:53.240" v="3515" actId="1076"/>
          <ac:graphicFrameMkLst>
            <pc:docMk/>
            <pc:sldMk cId="4154720928" sldId="312"/>
            <ac:graphicFrameMk id="19" creationId="{44D04FC3-1ACE-EF76-BCC4-FA998E308281}"/>
          </ac:graphicFrameMkLst>
        </pc:graphicFrameChg>
      </pc:sldChg>
      <pc:sldChg chg="del">
        <pc:chgData name="Suparna Biswas" userId="6400250136300666" providerId="LiveId" clId="{AF02936D-75B8-4FFD-95E8-F3FA9C46512C}" dt="2024-02-17T14:05:19.577" v="3270" actId="47"/>
        <pc:sldMkLst>
          <pc:docMk/>
          <pc:sldMk cId="1997114103" sldId="313"/>
        </pc:sldMkLst>
      </pc:sldChg>
      <pc:sldChg chg="modSp mod">
        <pc:chgData name="Suparna Biswas" userId="6400250136300666" providerId="LiveId" clId="{AF02936D-75B8-4FFD-95E8-F3FA9C46512C}" dt="2024-02-17T16:25:55.002" v="3628" actId="113"/>
        <pc:sldMkLst>
          <pc:docMk/>
          <pc:sldMk cId="455685960" sldId="314"/>
        </pc:sldMkLst>
        <pc:spChg chg="mod">
          <ac:chgData name="Suparna Biswas" userId="6400250136300666" providerId="LiveId" clId="{AF02936D-75B8-4FFD-95E8-F3FA9C46512C}" dt="2024-02-17T16:25:55.002" v="3628" actId="113"/>
          <ac:spMkLst>
            <pc:docMk/>
            <pc:sldMk cId="455685960" sldId="314"/>
            <ac:spMk id="10" creationId="{C615536C-C627-D065-5549-40A527B642F4}"/>
          </ac:spMkLst>
        </pc:spChg>
        <pc:picChg chg="mod">
          <ac:chgData name="Suparna Biswas" userId="6400250136300666" providerId="LiveId" clId="{AF02936D-75B8-4FFD-95E8-F3FA9C46512C}" dt="2024-02-17T16:24:22.876" v="3618" actId="1076"/>
          <ac:picMkLst>
            <pc:docMk/>
            <pc:sldMk cId="455685960" sldId="314"/>
            <ac:picMk id="5" creationId="{C5EBF53D-0CC3-60FF-9D2F-ACDAFD976D91}"/>
          </ac:picMkLst>
        </pc:picChg>
      </pc:sldChg>
      <pc:sldChg chg="addSp modSp mod modAnim">
        <pc:chgData name="Suparna Biswas" userId="6400250136300666" providerId="LiveId" clId="{AF02936D-75B8-4FFD-95E8-F3FA9C46512C}" dt="2024-02-17T16:32:17.428" v="3634"/>
        <pc:sldMkLst>
          <pc:docMk/>
          <pc:sldMk cId="379972970" sldId="317"/>
        </pc:sldMkLst>
        <pc:spChg chg="add mod">
          <ac:chgData name="Suparna Biswas" userId="6400250136300666" providerId="LiveId" clId="{AF02936D-75B8-4FFD-95E8-F3FA9C46512C}" dt="2024-02-17T16:32:04.382" v="3632" actId="1076"/>
          <ac:spMkLst>
            <pc:docMk/>
            <pc:sldMk cId="379972970" sldId="317"/>
            <ac:spMk id="2" creationId="{C4F5E9C6-BF47-C9ED-76BB-9D4C98ACB484}"/>
          </ac:spMkLst>
        </pc:spChg>
        <pc:spChg chg="add mod">
          <ac:chgData name="Suparna Biswas" userId="6400250136300666" providerId="LiveId" clId="{AF02936D-75B8-4FFD-95E8-F3FA9C46512C}" dt="2024-02-17T16:26:25.328" v="3629"/>
          <ac:spMkLst>
            <pc:docMk/>
            <pc:sldMk cId="379972970" sldId="317"/>
            <ac:spMk id="3" creationId="{9F738EB1-0EF3-A069-5A23-79709F2AA3A4}"/>
          </ac:spMkLst>
        </pc:spChg>
      </pc:sldChg>
      <pc:sldChg chg="addSp modSp add del mod modTransition">
        <pc:chgData name="Suparna Biswas" userId="6400250136300666" providerId="LiveId" clId="{AF02936D-75B8-4FFD-95E8-F3FA9C46512C}" dt="2024-02-19T14:23:35.118" v="3788" actId="47"/>
        <pc:sldMkLst>
          <pc:docMk/>
          <pc:sldMk cId="109857222" sldId="326"/>
        </pc:sldMkLst>
        <pc:spChg chg="add mod">
          <ac:chgData name="Suparna Biswas" userId="6400250136300666" providerId="LiveId" clId="{AF02936D-75B8-4FFD-95E8-F3FA9C46512C}" dt="2024-02-17T14:15:09.404" v="3329" actId="571"/>
          <ac:spMkLst>
            <pc:docMk/>
            <pc:sldMk cId="109857222" sldId="326"/>
            <ac:spMk id="2" creationId="{9D32DB66-ECD8-EBB6-1ACF-70D5CE98355C}"/>
          </ac:spMkLst>
        </pc:spChg>
        <pc:spChg chg="add mod">
          <ac:chgData name="Suparna Biswas" userId="6400250136300666" providerId="LiveId" clId="{AF02936D-75B8-4FFD-95E8-F3FA9C46512C}" dt="2024-02-17T14:15:09.404" v="3329" actId="571"/>
          <ac:spMkLst>
            <pc:docMk/>
            <pc:sldMk cId="109857222" sldId="326"/>
            <ac:spMk id="3" creationId="{47B778F0-3503-50B9-7660-30201DB40663}"/>
          </ac:spMkLst>
        </pc:spChg>
        <pc:spChg chg="mod">
          <ac:chgData name="Suparna Biswas" userId="6400250136300666" providerId="LiveId" clId="{AF02936D-75B8-4FFD-95E8-F3FA9C46512C}" dt="2024-02-17T14:25:40.172" v="3496" actId="1076"/>
          <ac:spMkLst>
            <pc:docMk/>
            <pc:sldMk cId="109857222" sldId="326"/>
            <ac:spMk id="4" creationId="{69E14097-B730-254A-EFCF-C0A935371B5F}"/>
          </ac:spMkLst>
        </pc:spChg>
        <pc:spChg chg="mod">
          <ac:chgData name="Suparna Biswas" userId="6400250136300666" providerId="LiveId" clId="{AF02936D-75B8-4FFD-95E8-F3FA9C46512C}" dt="2024-02-17T14:10:10.654" v="3291" actId="1076"/>
          <ac:spMkLst>
            <pc:docMk/>
            <pc:sldMk cId="109857222" sldId="326"/>
            <ac:spMk id="7" creationId="{7BA814CE-BD20-B21D-8EBE-D485733144F3}"/>
          </ac:spMkLst>
        </pc:spChg>
        <pc:spChg chg="mod">
          <ac:chgData name="Suparna Biswas" userId="6400250136300666" providerId="LiveId" clId="{AF02936D-75B8-4FFD-95E8-F3FA9C46512C}" dt="2024-02-17T14:10:26.980" v="3294" actId="1076"/>
          <ac:spMkLst>
            <pc:docMk/>
            <pc:sldMk cId="109857222" sldId="326"/>
            <ac:spMk id="8" creationId="{1BE59BDE-696A-1F94-BE4C-5AD5E5BE9417}"/>
          </ac:spMkLst>
        </pc:spChg>
        <pc:spChg chg="add mod">
          <ac:chgData name="Suparna Biswas" userId="6400250136300666" providerId="LiveId" clId="{AF02936D-75B8-4FFD-95E8-F3FA9C46512C}" dt="2024-02-17T14:15:09.404" v="3329" actId="571"/>
          <ac:spMkLst>
            <pc:docMk/>
            <pc:sldMk cId="109857222" sldId="326"/>
            <ac:spMk id="9" creationId="{E5EFF515-6E82-33D2-EB72-883AF47B2DAB}"/>
          </ac:spMkLst>
        </pc:spChg>
        <pc:spChg chg="mod">
          <ac:chgData name="Suparna Biswas" userId="6400250136300666" providerId="LiveId" clId="{AF02936D-75B8-4FFD-95E8-F3FA9C46512C}" dt="2024-02-17T14:11:38.883" v="3315" actId="1076"/>
          <ac:spMkLst>
            <pc:docMk/>
            <pc:sldMk cId="109857222" sldId="326"/>
            <ac:spMk id="21" creationId="{CE963A5E-A57E-98D4-26A9-D08BDD8317AA}"/>
          </ac:spMkLst>
        </pc:spChg>
        <pc:spChg chg="mod">
          <ac:chgData name="Suparna Biswas" userId="6400250136300666" providerId="LiveId" clId="{AF02936D-75B8-4FFD-95E8-F3FA9C46512C}" dt="2024-02-17T14:11:53.331" v="3319" actId="1076"/>
          <ac:spMkLst>
            <pc:docMk/>
            <pc:sldMk cId="109857222" sldId="326"/>
            <ac:spMk id="22" creationId="{6C7C0806-9D5D-6AD8-CAAE-EC178108D90C}"/>
          </ac:spMkLst>
        </pc:spChg>
        <pc:spChg chg="mod">
          <ac:chgData name="Suparna Biswas" userId="6400250136300666" providerId="LiveId" clId="{AF02936D-75B8-4FFD-95E8-F3FA9C46512C}" dt="2024-02-17T14:11:04.992" v="3307" actId="1076"/>
          <ac:spMkLst>
            <pc:docMk/>
            <pc:sldMk cId="109857222" sldId="326"/>
            <ac:spMk id="23" creationId="{7F145CA8-6E74-C250-B82B-52C7511FD1EA}"/>
          </ac:spMkLst>
        </pc:spChg>
        <pc:spChg chg="mod">
          <ac:chgData name="Suparna Biswas" userId="6400250136300666" providerId="LiveId" clId="{AF02936D-75B8-4FFD-95E8-F3FA9C46512C}" dt="2024-02-17T14:12:40.936" v="3325" actId="1076"/>
          <ac:spMkLst>
            <pc:docMk/>
            <pc:sldMk cId="109857222" sldId="326"/>
            <ac:spMk id="24" creationId="{073314E4-66FD-B970-1066-702747451F4F}"/>
          </ac:spMkLst>
        </pc:spChg>
      </pc:sldChg>
      <pc:sldChg chg="addSp modSp add del mod modTransition">
        <pc:chgData name="Suparna Biswas" userId="6400250136300666" providerId="LiveId" clId="{AF02936D-75B8-4FFD-95E8-F3FA9C46512C}" dt="2024-02-19T14:23:47.495" v="3790" actId="47"/>
        <pc:sldMkLst>
          <pc:docMk/>
          <pc:sldMk cId="3616616540" sldId="327"/>
        </pc:sldMkLst>
        <pc:spChg chg="mod">
          <ac:chgData name="Suparna Biswas" userId="6400250136300666" providerId="LiveId" clId="{AF02936D-75B8-4FFD-95E8-F3FA9C46512C}" dt="2024-02-17T14:26:38.895" v="3501" actId="1076"/>
          <ac:spMkLst>
            <pc:docMk/>
            <pc:sldMk cId="3616616540" sldId="327"/>
            <ac:spMk id="2" creationId="{DFF9828A-5452-316C-484A-B89510E30EF8}"/>
          </ac:spMkLst>
        </pc:spChg>
        <pc:spChg chg="mod">
          <ac:chgData name="Suparna Biswas" userId="6400250136300666" providerId="LiveId" clId="{AF02936D-75B8-4FFD-95E8-F3FA9C46512C}" dt="2024-02-17T14:26:43.312" v="3502" actId="1076"/>
          <ac:spMkLst>
            <pc:docMk/>
            <pc:sldMk cId="3616616540" sldId="327"/>
            <ac:spMk id="3" creationId="{ABBBD250-0D34-DD11-C6F1-85D756D15C3A}"/>
          </ac:spMkLst>
        </pc:spChg>
        <pc:spChg chg="mod">
          <ac:chgData name="Suparna Biswas" userId="6400250136300666" providerId="LiveId" clId="{AF02936D-75B8-4FFD-95E8-F3FA9C46512C}" dt="2024-02-17T14:26:08.084" v="3497" actId="1076"/>
          <ac:spMkLst>
            <pc:docMk/>
            <pc:sldMk cId="3616616540" sldId="327"/>
            <ac:spMk id="4" creationId="{69E14097-B730-254A-EFCF-C0A935371B5F}"/>
          </ac:spMkLst>
        </pc:spChg>
        <pc:spChg chg="mod">
          <ac:chgData name="Suparna Biswas" userId="6400250136300666" providerId="LiveId" clId="{AF02936D-75B8-4FFD-95E8-F3FA9C46512C}" dt="2024-02-17T14:13:46.131" v="3326" actId="1076"/>
          <ac:spMkLst>
            <pc:docMk/>
            <pc:sldMk cId="3616616540" sldId="327"/>
            <ac:spMk id="5" creationId="{EA68F02F-66C7-628B-AA8A-603A0E2C7062}"/>
          </ac:spMkLst>
        </pc:spChg>
        <pc:spChg chg="mod">
          <ac:chgData name="Suparna Biswas" userId="6400250136300666" providerId="LiveId" clId="{AF02936D-75B8-4FFD-95E8-F3FA9C46512C}" dt="2024-02-17T14:13:46.131" v="3326" actId="1076"/>
          <ac:spMkLst>
            <pc:docMk/>
            <pc:sldMk cId="3616616540" sldId="327"/>
            <ac:spMk id="6" creationId="{D3C9969A-54A2-3B58-189D-CDAA83E7E379}"/>
          </ac:spMkLst>
        </pc:spChg>
        <pc:spChg chg="add mod">
          <ac:chgData name="Suparna Biswas" userId="6400250136300666" providerId="LiveId" clId="{AF02936D-75B8-4FFD-95E8-F3FA9C46512C}" dt="2024-02-17T14:08:51.600" v="3284" actId="571"/>
          <ac:spMkLst>
            <pc:docMk/>
            <pc:sldMk cId="3616616540" sldId="327"/>
            <ac:spMk id="7" creationId="{DB77585F-52FA-6004-30C1-596FCD8169A9}"/>
          </ac:spMkLst>
        </pc:spChg>
        <pc:spChg chg="add mod">
          <ac:chgData name="Suparna Biswas" userId="6400250136300666" providerId="LiveId" clId="{AF02936D-75B8-4FFD-95E8-F3FA9C46512C}" dt="2024-02-17T14:08:51.600" v="3284" actId="571"/>
          <ac:spMkLst>
            <pc:docMk/>
            <pc:sldMk cId="3616616540" sldId="327"/>
            <ac:spMk id="8" creationId="{7E2AA672-4781-0648-4724-C5881A66E84E}"/>
          </ac:spMkLst>
        </pc:spChg>
        <pc:spChg chg="mod">
          <ac:chgData name="Suparna Biswas" userId="6400250136300666" providerId="LiveId" clId="{AF02936D-75B8-4FFD-95E8-F3FA9C46512C}" dt="2024-02-17T14:13:46.131" v="3326" actId="1076"/>
          <ac:spMkLst>
            <pc:docMk/>
            <pc:sldMk cId="3616616540" sldId="327"/>
            <ac:spMk id="9" creationId="{F0B42D2F-0C1D-9A5F-3A03-3B69712D4E65}"/>
          </ac:spMkLst>
        </pc:spChg>
        <pc:spChg chg="mod">
          <ac:chgData name="Suparna Biswas" userId="6400250136300666" providerId="LiveId" clId="{AF02936D-75B8-4FFD-95E8-F3FA9C46512C}" dt="2024-02-17T14:13:46.131" v="3326" actId="1076"/>
          <ac:spMkLst>
            <pc:docMk/>
            <pc:sldMk cId="3616616540" sldId="327"/>
            <ac:spMk id="10" creationId="{E76D0351-686C-A2A5-76F7-2C269FC26498}"/>
          </ac:spMkLst>
        </pc:spChg>
        <pc:spChg chg="mod">
          <ac:chgData name="Suparna Biswas" userId="6400250136300666" providerId="LiveId" clId="{AF02936D-75B8-4FFD-95E8-F3FA9C46512C}" dt="2024-02-17T14:13:46.131" v="3326" actId="1076"/>
          <ac:spMkLst>
            <pc:docMk/>
            <pc:sldMk cId="3616616540" sldId="327"/>
            <ac:spMk id="11" creationId="{F63034A1-A123-1532-DC30-329622CB8CD1}"/>
          </ac:spMkLst>
        </pc:spChg>
        <pc:spChg chg="mod">
          <ac:chgData name="Suparna Biswas" userId="6400250136300666" providerId="LiveId" clId="{AF02936D-75B8-4FFD-95E8-F3FA9C46512C}" dt="2024-02-17T14:13:46.131" v="3326" actId="1076"/>
          <ac:spMkLst>
            <pc:docMk/>
            <pc:sldMk cId="3616616540" sldId="327"/>
            <ac:spMk id="12" creationId="{09F10011-9E52-2873-05BB-D09C5FEDCCDA}"/>
          </ac:spMkLst>
        </pc:spChg>
        <pc:spChg chg="mod">
          <ac:chgData name="Suparna Biswas" userId="6400250136300666" providerId="LiveId" clId="{AF02936D-75B8-4FFD-95E8-F3FA9C46512C}" dt="2024-02-17T14:13:46.131" v="3326" actId="1076"/>
          <ac:spMkLst>
            <pc:docMk/>
            <pc:sldMk cId="3616616540" sldId="327"/>
            <ac:spMk id="13" creationId="{EBBF11E4-20F2-5BF1-5D9B-B3F5F8D402EB}"/>
          </ac:spMkLst>
        </pc:spChg>
      </pc:sldChg>
      <pc:sldChg chg="addSp delSp modSp new del mod ord modTransition modClrScheme chgLayout">
        <pc:chgData name="Suparna Biswas" userId="6400250136300666" providerId="LiveId" clId="{AF02936D-75B8-4FFD-95E8-F3FA9C46512C}" dt="2024-02-17T16:23:21.443" v="3611" actId="47"/>
        <pc:sldMkLst>
          <pc:docMk/>
          <pc:sldMk cId="2033760098" sldId="328"/>
        </pc:sldMkLst>
        <pc:spChg chg="del">
          <ac:chgData name="Suparna Biswas" userId="6400250136300666" providerId="LiveId" clId="{AF02936D-75B8-4FFD-95E8-F3FA9C46512C}" dt="2024-02-17T14:15:20.379" v="3330" actId="700"/>
          <ac:spMkLst>
            <pc:docMk/>
            <pc:sldMk cId="2033760098" sldId="328"/>
            <ac:spMk id="2" creationId="{61BF6B9B-6B68-0504-C694-05ACC2AF574F}"/>
          </ac:spMkLst>
        </pc:spChg>
        <pc:spChg chg="del">
          <ac:chgData name="Suparna Biswas" userId="6400250136300666" providerId="LiveId" clId="{AF02936D-75B8-4FFD-95E8-F3FA9C46512C}" dt="2024-02-17T14:15:20.379" v="3330" actId="700"/>
          <ac:spMkLst>
            <pc:docMk/>
            <pc:sldMk cId="2033760098" sldId="328"/>
            <ac:spMk id="3" creationId="{D335AE01-98E2-F071-FA3E-D556110BFE8A}"/>
          </ac:spMkLst>
        </pc:spChg>
        <pc:spChg chg="add mod">
          <ac:chgData name="Suparna Biswas" userId="6400250136300666" providerId="LiveId" clId="{AF02936D-75B8-4FFD-95E8-F3FA9C46512C}" dt="2024-02-17T14:17:01.813" v="3336" actId="688"/>
          <ac:spMkLst>
            <pc:docMk/>
            <pc:sldMk cId="2033760098" sldId="328"/>
            <ac:spMk id="4" creationId="{861D02F7-2C5B-268C-CC12-914909B25F9D}"/>
          </ac:spMkLst>
        </pc:spChg>
        <pc:spChg chg="add mod">
          <ac:chgData name="Suparna Biswas" userId="6400250136300666" providerId="LiveId" clId="{AF02936D-75B8-4FFD-95E8-F3FA9C46512C}" dt="2024-02-17T14:21:10.422" v="3485" actId="1076"/>
          <ac:spMkLst>
            <pc:docMk/>
            <pc:sldMk cId="2033760098" sldId="328"/>
            <ac:spMk id="5" creationId="{5C9F1317-E629-7B4B-21B6-CC3A3F4C2350}"/>
          </ac:spMkLst>
        </pc:spChg>
        <pc:spChg chg="add mod">
          <ac:chgData name="Suparna Biswas" userId="6400250136300666" providerId="LiveId" clId="{AF02936D-75B8-4FFD-95E8-F3FA9C46512C}" dt="2024-02-17T14:21:20.402" v="3486" actId="1076"/>
          <ac:spMkLst>
            <pc:docMk/>
            <pc:sldMk cId="2033760098" sldId="328"/>
            <ac:spMk id="6" creationId="{77E2869D-5D19-6C4D-B72F-44C3382FA46A}"/>
          </ac:spMkLst>
        </pc:spChg>
        <pc:spChg chg="add mod">
          <ac:chgData name="Suparna Biswas" userId="6400250136300666" providerId="LiveId" clId="{AF02936D-75B8-4FFD-95E8-F3FA9C46512C}" dt="2024-02-17T14:23:57.476" v="3491" actId="14100"/>
          <ac:spMkLst>
            <pc:docMk/>
            <pc:sldMk cId="2033760098" sldId="328"/>
            <ac:spMk id="7" creationId="{D9BD234E-7F3C-1C48-1FBE-E40C837EFB0D}"/>
          </ac:spMkLst>
        </pc:spChg>
        <pc:spChg chg="add mod">
          <ac:chgData name="Suparna Biswas" userId="6400250136300666" providerId="LiveId" clId="{AF02936D-75B8-4FFD-95E8-F3FA9C46512C}" dt="2024-02-17T14:20:54.340" v="3483" actId="1076"/>
          <ac:spMkLst>
            <pc:docMk/>
            <pc:sldMk cId="2033760098" sldId="328"/>
            <ac:spMk id="8" creationId="{12406ADD-A798-E451-2E40-678E6DD3A9FF}"/>
          </ac:spMkLst>
        </pc:spChg>
      </pc:sldChg>
      <pc:sldChg chg="add modAnim">
        <pc:chgData name="Suparna Biswas" userId="6400250136300666" providerId="LiveId" clId="{AF02936D-75B8-4FFD-95E8-F3FA9C46512C}" dt="2024-02-17T16:40:46.414" v="3682"/>
        <pc:sldMkLst>
          <pc:docMk/>
          <pc:sldMk cId="427239526" sldId="329"/>
        </pc:sldMkLst>
      </pc:sldChg>
      <pc:sldChg chg="add del">
        <pc:chgData name="Suparna Biswas" userId="6400250136300666" providerId="LiveId" clId="{AF02936D-75B8-4FFD-95E8-F3FA9C46512C}" dt="2024-02-17T16:18:34.806" v="3579" actId="47"/>
        <pc:sldMkLst>
          <pc:docMk/>
          <pc:sldMk cId="2118088224" sldId="330"/>
        </pc:sldMkLst>
      </pc:sldChg>
      <pc:sldChg chg="add del">
        <pc:chgData name="Suparna Biswas" userId="6400250136300666" providerId="LiveId" clId="{AF02936D-75B8-4FFD-95E8-F3FA9C46512C}" dt="2024-02-17T16:18:34.806" v="3579" actId="47"/>
        <pc:sldMkLst>
          <pc:docMk/>
          <pc:sldMk cId="1081794660" sldId="331"/>
        </pc:sldMkLst>
      </pc:sldChg>
      <pc:sldChg chg="add del">
        <pc:chgData name="Suparna Biswas" userId="6400250136300666" providerId="LiveId" clId="{AF02936D-75B8-4FFD-95E8-F3FA9C46512C}" dt="2024-02-17T16:18:34.806" v="3579" actId="47"/>
        <pc:sldMkLst>
          <pc:docMk/>
          <pc:sldMk cId="989424645" sldId="332"/>
        </pc:sldMkLst>
      </pc:sldChg>
      <pc:sldChg chg="add del">
        <pc:chgData name="Suparna Biswas" userId="6400250136300666" providerId="LiveId" clId="{AF02936D-75B8-4FFD-95E8-F3FA9C46512C}" dt="2024-02-17T16:18:34.806" v="3579" actId="47"/>
        <pc:sldMkLst>
          <pc:docMk/>
          <pc:sldMk cId="3796913880" sldId="333"/>
        </pc:sldMkLst>
      </pc:sldChg>
      <pc:sldChg chg="add del">
        <pc:chgData name="Suparna Biswas" userId="6400250136300666" providerId="LiveId" clId="{AF02936D-75B8-4FFD-95E8-F3FA9C46512C}" dt="2024-02-17T16:18:34.806" v="3579" actId="47"/>
        <pc:sldMkLst>
          <pc:docMk/>
          <pc:sldMk cId="1784400587" sldId="334"/>
        </pc:sldMkLst>
      </pc:sldChg>
      <pc:sldChg chg="add del">
        <pc:chgData name="Suparna Biswas" userId="6400250136300666" providerId="LiveId" clId="{AF02936D-75B8-4FFD-95E8-F3FA9C46512C}" dt="2024-02-17T16:18:34.806" v="3579" actId="47"/>
        <pc:sldMkLst>
          <pc:docMk/>
          <pc:sldMk cId="556737195" sldId="335"/>
        </pc:sldMkLst>
      </pc:sldChg>
      <pc:sldChg chg="add del">
        <pc:chgData name="Suparna Biswas" userId="6400250136300666" providerId="LiveId" clId="{AF02936D-75B8-4FFD-95E8-F3FA9C46512C}" dt="2024-02-17T16:18:34.806" v="3579" actId="47"/>
        <pc:sldMkLst>
          <pc:docMk/>
          <pc:sldMk cId="2798361804" sldId="336"/>
        </pc:sldMkLst>
      </pc:sldChg>
      <pc:sldChg chg="addSp delSp modSp add mod modTransition modAnim">
        <pc:chgData name="Suparna Biswas" userId="6400250136300666" providerId="LiveId" clId="{AF02936D-75B8-4FFD-95E8-F3FA9C46512C}" dt="2024-02-17T17:09:13.402" v="3785" actId="1076"/>
        <pc:sldMkLst>
          <pc:docMk/>
          <pc:sldMk cId="1410529119" sldId="337"/>
        </pc:sldMkLst>
        <pc:graphicFrameChg chg="add mod">
          <ac:chgData name="Suparna Biswas" userId="6400250136300666" providerId="LiveId" clId="{AF02936D-75B8-4FFD-95E8-F3FA9C46512C}" dt="2024-02-17T16:08:23.317" v="3528" actId="571"/>
          <ac:graphicFrameMkLst>
            <pc:docMk/>
            <pc:sldMk cId="1410529119" sldId="337"/>
            <ac:graphicFrameMk id="2" creationId="{9089F7EE-762A-BF18-7905-C41BB9A1A6CA}"/>
          </ac:graphicFrameMkLst>
        </pc:graphicFrameChg>
        <pc:graphicFrameChg chg="add mod">
          <ac:chgData name="Suparna Biswas" userId="6400250136300666" providerId="LiveId" clId="{AF02936D-75B8-4FFD-95E8-F3FA9C46512C}" dt="2024-02-17T16:08:23.317" v="3528" actId="571"/>
          <ac:graphicFrameMkLst>
            <pc:docMk/>
            <pc:sldMk cId="1410529119" sldId="337"/>
            <ac:graphicFrameMk id="3" creationId="{655FE04D-7C3A-283F-83C9-7568D489401F}"/>
          </ac:graphicFrameMkLst>
        </pc:graphicFrameChg>
        <pc:graphicFrameChg chg="add mod modGraphic">
          <ac:chgData name="Suparna Biswas" userId="6400250136300666" providerId="LiveId" clId="{AF02936D-75B8-4FFD-95E8-F3FA9C46512C}" dt="2024-02-17T17:04:04.340" v="3770"/>
          <ac:graphicFrameMkLst>
            <pc:docMk/>
            <pc:sldMk cId="1410529119" sldId="337"/>
            <ac:graphicFrameMk id="4" creationId="{6A5D14E5-047E-DEA8-EBBD-82BF2B937F88}"/>
          </ac:graphicFrameMkLst>
        </pc:graphicFrameChg>
        <pc:graphicFrameChg chg="add mod modGraphic">
          <ac:chgData name="Suparna Biswas" userId="6400250136300666" providerId="LiveId" clId="{AF02936D-75B8-4FFD-95E8-F3FA9C46512C}" dt="2024-02-17T17:04:04.340" v="3770"/>
          <ac:graphicFrameMkLst>
            <pc:docMk/>
            <pc:sldMk cId="1410529119" sldId="337"/>
            <ac:graphicFrameMk id="5" creationId="{E8FFD237-AA4E-81D8-A902-F168DCD6ABB2}"/>
          </ac:graphicFrameMkLst>
        </pc:graphicFrameChg>
        <pc:graphicFrameChg chg="del mod modGraphic">
          <ac:chgData name="Suparna Biswas" userId="6400250136300666" providerId="LiveId" clId="{AF02936D-75B8-4FFD-95E8-F3FA9C46512C}" dt="2024-02-17T16:20:36.247" v="3607" actId="478"/>
          <ac:graphicFrameMkLst>
            <pc:docMk/>
            <pc:sldMk cId="1410529119" sldId="337"/>
            <ac:graphicFrameMk id="11" creationId="{D920FCE9-FC6A-7BA2-B2A6-30A619D94FF9}"/>
          </ac:graphicFrameMkLst>
        </pc:graphicFrameChg>
        <pc:graphicFrameChg chg="del mod modGraphic">
          <ac:chgData name="Suparna Biswas" userId="6400250136300666" providerId="LiveId" clId="{AF02936D-75B8-4FFD-95E8-F3FA9C46512C}" dt="2024-02-17T16:20:39.298" v="3608" actId="478"/>
          <ac:graphicFrameMkLst>
            <pc:docMk/>
            <pc:sldMk cId="1410529119" sldId="337"/>
            <ac:graphicFrameMk id="16" creationId="{4AC305F9-1571-8319-8ACD-DE0992E6D163}"/>
          </ac:graphicFrameMkLst>
        </pc:graphicFrameChg>
        <pc:graphicFrameChg chg="modGraphic">
          <ac:chgData name="Suparna Biswas" userId="6400250136300666" providerId="LiveId" clId="{AF02936D-75B8-4FFD-95E8-F3FA9C46512C}" dt="2024-02-17T16:12:27.751" v="3540" actId="339"/>
          <ac:graphicFrameMkLst>
            <pc:docMk/>
            <pc:sldMk cId="1410529119" sldId="337"/>
            <ac:graphicFrameMk id="18" creationId="{ACF8DF5A-718D-977B-33DD-B85D013CB58D}"/>
          </ac:graphicFrameMkLst>
        </pc:graphicFrameChg>
        <pc:graphicFrameChg chg="modGraphic">
          <ac:chgData name="Suparna Biswas" userId="6400250136300666" providerId="LiveId" clId="{AF02936D-75B8-4FFD-95E8-F3FA9C46512C}" dt="2024-02-17T16:12:23.661" v="3539" actId="339"/>
          <ac:graphicFrameMkLst>
            <pc:docMk/>
            <pc:sldMk cId="1410529119" sldId="337"/>
            <ac:graphicFrameMk id="19" creationId="{5575AC15-53C4-D37D-6803-5745CE2B4843}"/>
          </ac:graphicFrameMkLst>
        </pc:graphicFrameChg>
        <pc:graphicFrameChg chg="mod">
          <ac:chgData name="Suparna Biswas" userId="6400250136300666" providerId="LiveId" clId="{AF02936D-75B8-4FFD-95E8-F3FA9C46512C}" dt="2024-02-17T17:09:13.402" v="3785" actId="1076"/>
          <ac:graphicFrameMkLst>
            <pc:docMk/>
            <pc:sldMk cId="1410529119" sldId="337"/>
            <ac:graphicFrameMk id="27" creationId="{199E8437-E429-9CCD-284B-E361F933F2C1}"/>
          </ac:graphicFrameMkLst>
        </pc:graphicFrameChg>
      </pc:sldChg>
      <pc:sldChg chg="add del">
        <pc:chgData name="Suparna Biswas" userId="6400250136300666" providerId="LiveId" clId="{AF02936D-75B8-4FFD-95E8-F3FA9C46512C}" dt="2024-02-17T16:07:38.445" v="3522" actId="2890"/>
        <pc:sldMkLst>
          <pc:docMk/>
          <pc:sldMk cId="4104742329" sldId="337"/>
        </pc:sldMkLst>
      </pc:sldChg>
      <pc:sldChg chg="addSp delSp modSp add del mod modTransition">
        <pc:chgData name="Suparna Biswas" userId="6400250136300666" providerId="LiveId" clId="{AF02936D-75B8-4FFD-95E8-F3FA9C46512C}" dt="2024-02-17T16:12:43.609" v="3542" actId="47"/>
        <pc:sldMkLst>
          <pc:docMk/>
          <pc:sldMk cId="262057841" sldId="338"/>
        </pc:sldMkLst>
        <pc:graphicFrameChg chg="add mod">
          <ac:chgData name="Suparna Biswas" userId="6400250136300666" providerId="LiveId" clId="{AF02936D-75B8-4FFD-95E8-F3FA9C46512C}" dt="2024-02-17T16:10:15.519" v="3534"/>
          <ac:graphicFrameMkLst>
            <pc:docMk/>
            <pc:sldMk cId="262057841" sldId="338"/>
            <ac:graphicFrameMk id="2" creationId="{F0CC2DD0-C10A-4371-C4F7-77EE4377C1A2}"/>
          </ac:graphicFrameMkLst>
        </pc:graphicFrameChg>
        <pc:graphicFrameChg chg="add mod">
          <ac:chgData name="Suparna Biswas" userId="6400250136300666" providerId="LiveId" clId="{AF02936D-75B8-4FFD-95E8-F3FA9C46512C}" dt="2024-02-17T16:10:15.519" v="3534"/>
          <ac:graphicFrameMkLst>
            <pc:docMk/>
            <pc:sldMk cId="262057841" sldId="338"/>
            <ac:graphicFrameMk id="3" creationId="{7B19E2BE-2B37-D605-B458-50F2B674E991}"/>
          </ac:graphicFrameMkLst>
        </pc:graphicFrameChg>
        <pc:graphicFrameChg chg="del">
          <ac:chgData name="Suparna Biswas" userId="6400250136300666" providerId="LiveId" clId="{AF02936D-75B8-4FFD-95E8-F3FA9C46512C}" dt="2024-02-17T16:10:22.646" v="3535" actId="478"/>
          <ac:graphicFrameMkLst>
            <pc:docMk/>
            <pc:sldMk cId="262057841" sldId="338"/>
            <ac:graphicFrameMk id="18" creationId="{59CFB7A3-87AD-3782-0B30-AF0454CBC449}"/>
          </ac:graphicFrameMkLst>
        </pc:graphicFrameChg>
        <pc:graphicFrameChg chg="del">
          <ac:chgData name="Suparna Biswas" userId="6400250136300666" providerId="LiveId" clId="{AF02936D-75B8-4FFD-95E8-F3FA9C46512C}" dt="2024-02-17T16:10:22.646" v="3535" actId="478"/>
          <ac:graphicFrameMkLst>
            <pc:docMk/>
            <pc:sldMk cId="262057841" sldId="338"/>
            <ac:graphicFrameMk id="19" creationId="{28AD9330-9500-6E38-B551-76CE6C6648CA}"/>
          </ac:graphicFrameMkLst>
        </pc:graphicFrameChg>
      </pc:sldChg>
      <pc:sldChg chg="addSp delSp modSp add mod modTransition modAnim">
        <pc:chgData name="Suparna Biswas" userId="6400250136300666" providerId="LiveId" clId="{AF02936D-75B8-4FFD-95E8-F3FA9C46512C}" dt="2024-02-17T16:59:42.766" v="3750"/>
        <pc:sldMkLst>
          <pc:docMk/>
          <pc:sldMk cId="1437156606" sldId="338"/>
        </pc:sldMkLst>
        <pc:graphicFrameChg chg="add mod modGraphic">
          <ac:chgData name="Suparna Biswas" userId="6400250136300666" providerId="LiveId" clId="{AF02936D-75B8-4FFD-95E8-F3FA9C46512C}" dt="2024-02-17T16:59:37.093" v="3748"/>
          <ac:graphicFrameMkLst>
            <pc:docMk/>
            <pc:sldMk cId="1437156606" sldId="338"/>
            <ac:graphicFrameMk id="2" creationId="{B939EAE3-3E00-37B9-7443-0AE81B26F561}"/>
          </ac:graphicFrameMkLst>
        </pc:graphicFrameChg>
        <pc:graphicFrameChg chg="add mod">
          <ac:chgData name="Suparna Biswas" userId="6400250136300666" providerId="LiveId" clId="{AF02936D-75B8-4FFD-95E8-F3FA9C46512C}" dt="2024-02-17T16:20:33.067" v="3606"/>
          <ac:graphicFrameMkLst>
            <pc:docMk/>
            <pc:sldMk cId="1437156606" sldId="338"/>
            <ac:graphicFrameMk id="3" creationId="{2DBE55AF-33DF-5211-319D-E21151260C30}"/>
          </ac:graphicFrameMkLst>
        </pc:graphicFrameChg>
        <pc:graphicFrameChg chg="add mod">
          <ac:chgData name="Suparna Biswas" userId="6400250136300666" providerId="LiveId" clId="{AF02936D-75B8-4FFD-95E8-F3FA9C46512C}" dt="2024-02-17T16:20:33.067" v="3606"/>
          <ac:graphicFrameMkLst>
            <pc:docMk/>
            <pc:sldMk cId="1437156606" sldId="338"/>
            <ac:graphicFrameMk id="4" creationId="{73F328F8-11F3-6388-B930-EE2200472C5F}"/>
          </ac:graphicFrameMkLst>
        </pc:graphicFrameChg>
        <pc:graphicFrameChg chg="del">
          <ac:chgData name="Suparna Biswas" userId="6400250136300666" providerId="LiveId" clId="{AF02936D-75B8-4FFD-95E8-F3FA9C46512C}" dt="2024-02-17T16:20:28.831" v="3604" actId="478"/>
          <ac:graphicFrameMkLst>
            <pc:docMk/>
            <pc:sldMk cId="1437156606" sldId="338"/>
            <ac:graphicFrameMk id="11" creationId="{BE24FBD3-F81A-DF33-B319-CCD0563ED64D}"/>
          </ac:graphicFrameMkLst>
        </pc:graphicFrameChg>
        <pc:graphicFrameChg chg="del">
          <ac:chgData name="Suparna Biswas" userId="6400250136300666" providerId="LiveId" clId="{AF02936D-75B8-4FFD-95E8-F3FA9C46512C}" dt="2024-02-17T16:20:30.482" v="3605" actId="478"/>
          <ac:graphicFrameMkLst>
            <pc:docMk/>
            <pc:sldMk cId="1437156606" sldId="338"/>
            <ac:graphicFrameMk id="16" creationId="{0279B544-32F9-3860-A54B-FD22EE7DF0CE}"/>
          </ac:graphicFrameMkLst>
        </pc:graphicFrameChg>
        <pc:graphicFrameChg chg="mod modGraphic">
          <ac:chgData name="Suparna Biswas" userId="6400250136300666" providerId="LiveId" clId="{AF02936D-75B8-4FFD-95E8-F3FA9C46512C}" dt="2024-02-17T16:41:58.197" v="3685" actId="1076"/>
          <ac:graphicFrameMkLst>
            <pc:docMk/>
            <pc:sldMk cId="1437156606" sldId="338"/>
            <ac:graphicFrameMk id="26" creationId="{1A691DB4-73EF-809B-E8AB-753DFEC46602}"/>
          </ac:graphicFrameMkLst>
        </pc:graphicFrameChg>
        <pc:graphicFrameChg chg="del">
          <ac:chgData name="Suparna Biswas" userId="6400250136300666" providerId="LiveId" clId="{AF02936D-75B8-4FFD-95E8-F3FA9C46512C}" dt="2024-02-17T16:13:52.233" v="3549" actId="478"/>
          <ac:graphicFrameMkLst>
            <pc:docMk/>
            <pc:sldMk cId="1437156606" sldId="338"/>
            <ac:graphicFrameMk id="27" creationId="{CC707C03-58C6-5879-C7AE-3F886403EC45}"/>
          </ac:graphicFrameMkLst>
        </pc:graphicFrameChg>
      </pc:sldChg>
      <pc:sldChg chg="addSp delSp modSp add mod modTransition modAnim">
        <pc:chgData name="Suparna Biswas" userId="6400250136300666" providerId="LiveId" clId="{AF02936D-75B8-4FFD-95E8-F3FA9C46512C}" dt="2024-02-17T16:46:29.163" v="3700" actId="1076"/>
        <pc:sldMkLst>
          <pc:docMk/>
          <pc:sldMk cId="1421666894" sldId="339"/>
        </pc:sldMkLst>
        <pc:graphicFrameChg chg="add mod modGraphic">
          <ac:chgData name="Suparna Biswas" userId="6400250136300666" providerId="LiveId" clId="{AF02936D-75B8-4FFD-95E8-F3FA9C46512C}" dt="2024-02-17T16:42:13.099" v="3688"/>
          <ac:graphicFrameMkLst>
            <pc:docMk/>
            <pc:sldMk cId="1421666894" sldId="339"/>
            <ac:graphicFrameMk id="3" creationId="{4B9F053C-CCBF-9031-E266-DB62F1FD91C7}"/>
          </ac:graphicFrameMkLst>
        </pc:graphicFrameChg>
        <pc:graphicFrameChg chg="add mod">
          <ac:chgData name="Suparna Biswas" userId="6400250136300666" providerId="LiveId" clId="{AF02936D-75B8-4FFD-95E8-F3FA9C46512C}" dt="2024-02-17T16:20:25.665" v="3603"/>
          <ac:graphicFrameMkLst>
            <pc:docMk/>
            <pc:sldMk cId="1421666894" sldId="339"/>
            <ac:graphicFrameMk id="4" creationId="{3EC5E1C7-75CE-0EDE-4CA6-54A74D0341B3}"/>
          </ac:graphicFrameMkLst>
        </pc:graphicFrameChg>
        <pc:graphicFrameChg chg="add mod">
          <ac:chgData name="Suparna Biswas" userId="6400250136300666" providerId="LiveId" clId="{AF02936D-75B8-4FFD-95E8-F3FA9C46512C}" dt="2024-02-17T16:20:25.665" v="3603"/>
          <ac:graphicFrameMkLst>
            <pc:docMk/>
            <pc:sldMk cId="1421666894" sldId="339"/>
            <ac:graphicFrameMk id="5" creationId="{C140842D-82DD-9D86-767D-B4B0500EE739}"/>
          </ac:graphicFrameMkLst>
        </pc:graphicFrameChg>
        <pc:graphicFrameChg chg="mod">
          <ac:chgData name="Suparna Biswas" userId="6400250136300666" providerId="LiveId" clId="{AF02936D-75B8-4FFD-95E8-F3FA9C46512C}" dt="2024-02-17T16:36:20.230" v="3643" actId="14100"/>
          <ac:graphicFrameMkLst>
            <pc:docMk/>
            <pc:sldMk cId="1421666894" sldId="339"/>
            <ac:graphicFrameMk id="9" creationId="{4DB8B4F5-E0B7-5312-A501-6A9CCBA89372}"/>
          </ac:graphicFrameMkLst>
        </pc:graphicFrameChg>
        <pc:graphicFrameChg chg="mod modGraphic">
          <ac:chgData name="Suparna Biswas" userId="6400250136300666" providerId="LiveId" clId="{AF02936D-75B8-4FFD-95E8-F3FA9C46512C}" dt="2024-02-17T16:36:39.416" v="3646" actId="339"/>
          <ac:graphicFrameMkLst>
            <pc:docMk/>
            <pc:sldMk cId="1421666894" sldId="339"/>
            <ac:graphicFrameMk id="10" creationId="{F59FA37E-FA6E-29FE-8B3D-00486B2DF244}"/>
          </ac:graphicFrameMkLst>
        </pc:graphicFrameChg>
        <pc:graphicFrameChg chg="del">
          <ac:chgData name="Suparna Biswas" userId="6400250136300666" providerId="LiveId" clId="{AF02936D-75B8-4FFD-95E8-F3FA9C46512C}" dt="2024-02-17T16:20:20.507" v="3601" actId="478"/>
          <ac:graphicFrameMkLst>
            <pc:docMk/>
            <pc:sldMk cId="1421666894" sldId="339"/>
            <ac:graphicFrameMk id="11" creationId="{5FA9E755-9E5E-07A8-8AC3-60F4BB381E56}"/>
          </ac:graphicFrameMkLst>
        </pc:graphicFrameChg>
        <pc:graphicFrameChg chg="mod">
          <ac:chgData name="Suparna Biswas" userId="6400250136300666" providerId="LiveId" clId="{AF02936D-75B8-4FFD-95E8-F3FA9C46512C}" dt="2024-02-17T16:46:29.163" v="3700" actId="1076"/>
          <ac:graphicFrameMkLst>
            <pc:docMk/>
            <pc:sldMk cId="1421666894" sldId="339"/>
            <ac:graphicFrameMk id="14" creationId="{5B4CFF65-F1D4-6258-FA6A-545C4F263B3F}"/>
          </ac:graphicFrameMkLst>
        </pc:graphicFrameChg>
        <pc:graphicFrameChg chg="del">
          <ac:chgData name="Suparna Biswas" userId="6400250136300666" providerId="LiveId" clId="{AF02936D-75B8-4FFD-95E8-F3FA9C46512C}" dt="2024-02-17T16:20:22.723" v="3602" actId="478"/>
          <ac:graphicFrameMkLst>
            <pc:docMk/>
            <pc:sldMk cId="1421666894" sldId="339"/>
            <ac:graphicFrameMk id="16" creationId="{86112680-FDBE-6CBF-3DBE-7C85D74870FA}"/>
          </ac:graphicFrameMkLst>
        </pc:graphicFrameChg>
        <pc:graphicFrameChg chg="mod">
          <ac:chgData name="Suparna Biswas" userId="6400250136300666" providerId="LiveId" clId="{AF02936D-75B8-4FFD-95E8-F3FA9C46512C}" dt="2024-02-17T16:46:25.378" v="3699" actId="1076"/>
          <ac:graphicFrameMkLst>
            <pc:docMk/>
            <pc:sldMk cId="1421666894" sldId="339"/>
            <ac:graphicFrameMk id="21" creationId="{E8E3CED5-480D-B31E-42EC-7D539F2231A1}"/>
          </ac:graphicFrameMkLst>
        </pc:graphicFrameChg>
        <pc:graphicFrameChg chg="del">
          <ac:chgData name="Suparna Biswas" userId="6400250136300666" providerId="LiveId" clId="{AF02936D-75B8-4FFD-95E8-F3FA9C46512C}" dt="2024-02-17T16:14:32.861" v="3552" actId="478"/>
          <ac:graphicFrameMkLst>
            <pc:docMk/>
            <pc:sldMk cId="1421666894" sldId="339"/>
            <ac:graphicFrameMk id="26" creationId="{780D2797-06DF-88A6-50AB-FF5218806BED}"/>
          </ac:graphicFrameMkLst>
        </pc:graphicFrameChg>
      </pc:sldChg>
      <pc:sldChg chg="addSp modSp add del">
        <pc:chgData name="Suparna Biswas" userId="6400250136300666" providerId="LiveId" clId="{AF02936D-75B8-4FFD-95E8-F3FA9C46512C}" dt="2024-02-17T16:13:28.402" v="3545" actId="47"/>
        <pc:sldMkLst>
          <pc:docMk/>
          <pc:sldMk cId="2592274399" sldId="339"/>
        </pc:sldMkLst>
        <pc:graphicFrameChg chg="add mod">
          <ac:chgData name="Suparna Biswas" userId="6400250136300666" providerId="LiveId" clId="{AF02936D-75B8-4FFD-95E8-F3FA9C46512C}" dt="2024-02-17T16:12:59.988" v="3543"/>
          <ac:graphicFrameMkLst>
            <pc:docMk/>
            <pc:sldMk cId="2592274399" sldId="339"/>
            <ac:graphicFrameMk id="2" creationId="{D23E245D-A547-7B2D-998E-006AA8B19122}"/>
          </ac:graphicFrameMkLst>
        </pc:graphicFrameChg>
        <pc:graphicFrameChg chg="add mod">
          <ac:chgData name="Suparna Biswas" userId="6400250136300666" providerId="LiveId" clId="{AF02936D-75B8-4FFD-95E8-F3FA9C46512C}" dt="2024-02-17T16:12:59.988" v="3543"/>
          <ac:graphicFrameMkLst>
            <pc:docMk/>
            <pc:sldMk cId="2592274399" sldId="339"/>
            <ac:graphicFrameMk id="3" creationId="{D5A33860-3913-14FD-AB70-0F3C672A228E}"/>
          </ac:graphicFrameMkLst>
        </pc:graphicFrameChg>
      </pc:sldChg>
      <pc:sldChg chg="add del">
        <pc:chgData name="Suparna Biswas" userId="6400250136300666" providerId="LiveId" clId="{AF02936D-75B8-4FFD-95E8-F3FA9C46512C}" dt="2024-02-17T16:13:30.506" v="3546" actId="47"/>
        <pc:sldMkLst>
          <pc:docMk/>
          <pc:sldMk cId="1548748640" sldId="340"/>
        </pc:sldMkLst>
      </pc:sldChg>
      <pc:sldChg chg="addSp delSp modSp add mod">
        <pc:chgData name="Suparna Biswas" userId="6400250136300666" providerId="LiveId" clId="{AF02936D-75B8-4FFD-95E8-F3FA9C46512C}" dt="2024-02-17T16:46:02.963" v="3698" actId="1076"/>
        <pc:sldMkLst>
          <pc:docMk/>
          <pc:sldMk cId="2830376441" sldId="340"/>
        </pc:sldMkLst>
        <pc:graphicFrameChg chg="add del mod">
          <ac:chgData name="Suparna Biswas" userId="6400250136300666" providerId="LiveId" clId="{AF02936D-75B8-4FFD-95E8-F3FA9C46512C}" dt="2024-02-17T16:15:00.549" v="3556" actId="478"/>
          <ac:graphicFrameMkLst>
            <pc:docMk/>
            <pc:sldMk cId="2830376441" sldId="340"/>
            <ac:graphicFrameMk id="4" creationId="{4457D7CF-4B87-A2A5-43B1-7EC63A1DDDB7}"/>
          </ac:graphicFrameMkLst>
        </pc:graphicFrameChg>
        <pc:graphicFrameChg chg="add del mod">
          <ac:chgData name="Suparna Biswas" userId="6400250136300666" providerId="LiveId" clId="{AF02936D-75B8-4FFD-95E8-F3FA9C46512C}" dt="2024-02-17T16:15:00.549" v="3556" actId="478"/>
          <ac:graphicFrameMkLst>
            <pc:docMk/>
            <pc:sldMk cId="2830376441" sldId="340"/>
            <ac:graphicFrameMk id="5" creationId="{C37729D5-0450-DF4B-B045-352FCEA191AE}"/>
          </ac:graphicFrameMkLst>
        </pc:graphicFrameChg>
        <pc:graphicFrameChg chg="add mod">
          <ac:chgData name="Suparna Biswas" userId="6400250136300666" providerId="LiveId" clId="{AF02936D-75B8-4FFD-95E8-F3FA9C46512C}" dt="2024-02-17T16:20:12.122" v="3600"/>
          <ac:graphicFrameMkLst>
            <pc:docMk/>
            <pc:sldMk cId="2830376441" sldId="340"/>
            <ac:graphicFrameMk id="6" creationId="{60F432E5-6764-28AA-E3B6-CF62569E30D7}"/>
          </ac:graphicFrameMkLst>
        </pc:graphicFrameChg>
        <pc:graphicFrameChg chg="add mod">
          <ac:chgData name="Suparna Biswas" userId="6400250136300666" providerId="LiveId" clId="{AF02936D-75B8-4FFD-95E8-F3FA9C46512C}" dt="2024-02-17T16:20:12.122" v="3600"/>
          <ac:graphicFrameMkLst>
            <pc:docMk/>
            <pc:sldMk cId="2830376441" sldId="340"/>
            <ac:graphicFrameMk id="7" creationId="{FFEE446B-DEF0-E9DA-A082-4E6143D53BAF}"/>
          </ac:graphicFrameMkLst>
        </pc:graphicFrameChg>
        <pc:graphicFrameChg chg="add del">
          <ac:chgData name="Suparna Biswas" userId="6400250136300666" providerId="LiveId" clId="{AF02936D-75B8-4FFD-95E8-F3FA9C46512C}" dt="2024-02-17T16:15:04.362" v="3557" actId="478"/>
          <ac:graphicFrameMkLst>
            <pc:docMk/>
            <pc:sldMk cId="2830376441" sldId="340"/>
            <ac:graphicFrameMk id="9" creationId="{F58D37ED-5141-ED59-CB77-4C89DA280D37}"/>
          </ac:graphicFrameMkLst>
        </pc:graphicFrameChg>
        <pc:graphicFrameChg chg="add del">
          <ac:chgData name="Suparna Biswas" userId="6400250136300666" providerId="LiveId" clId="{AF02936D-75B8-4FFD-95E8-F3FA9C46512C}" dt="2024-02-17T16:15:06.122" v="3558" actId="478"/>
          <ac:graphicFrameMkLst>
            <pc:docMk/>
            <pc:sldMk cId="2830376441" sldId="340"/>
            <ac:graphicFrameMk id="10" creationId="{7990B481-B6E5-0196-C9D8-2B5728A5AA4C}"/>
          </ac:graphicFrameMkLst>
        </pc:graphicFrameChg>
        <pc:graphicFrameChg chg="del">
          <ac:chgData name="Suparna Biswas" userId="6400250136300666" providerId="LiveId" clId="{AF02936D-75B8-4FFD-95E8-F3FA9C46512C}" dt="2024-02-17T16:20:07.896" v="3598" actId="478"/>
          <ac:graphicFrameMkLst>
            <pc:docMk/>
            <pc:sldMk cId="2830376441" sldId="340"/>
            <ac:graphicFrameMk id="11" creationId="{37389454-3E14-1DF0-4C21-EC571D43A6E8}"/>
          </ac:graphicFrameMkLst>
        </pc:graphicFrameChg>
        <pc:graphicFrameChg chg="mod">
          <ac:chgData name="Suparna Biswas" userId="6400250136300666" providerId="LiveId" clId="{AF02936D-75B8-4FFD-95E8-F3FA9C46512C}" dt="2024-02-17T16:46:02.963" v="3698" actId="1076"/>
          <ac:graphicFrameMkLst>
            <pc:docMk/>
            <pc:sldMk cId="2830376441" sldId="340"/>
            <ac:graphicFrameMk id="14" creationId="{7A569028-914A-24C2-4D65-89C164314E3A}"/>
          </ac:graphicFrameMkLst>
        </pc:graphicFrameChg>
        <pc:graphicFrameChg chg="del">
          <ac:chgData name="Suparna Biswas" userId="6400250136300666" providerId="LiveId" clId="{AF02936D-75B8-4FFD-95E8-F3FA9C46512C}" dt="2024-02-17T16:20:09.530" v="3599" actId="478"/>
          <ac:graphicFrameMkLst>
            <pc:docMk/>
            <pc:sldMk cId="2830376441" sldId="340"/>
            <ac:graphicFrameMk id="16" creationId="{6F630D5A-9282-2589-C2C1-FCAA7F8F822A}"/>
          </ac:graphicFrameMkLst>
        </pc:graphicFrameChg>
        <pc:graphicFrameChg chg="mod modGraphic">
          <ac:chgData name="Suparna Biswas" userId="6400250136300666" providerId="LiveId" clId="{AF02936D-75B8-4FFD-95E8-F3FA9C46512C}" dt="2024-02-17T16:37:07.520" v="3651" actId="1076"/>
          <ac:graphicFrameMkLst>
            <pc:docMk/>
            <pc:sldMk cId="2830376441" sldId="340"/>
            <ac:graphicFrameMk id="34" creationId="{C9E69DA9-9AAA-F9D4-85F4-8CA84A505FA2}"/>
          </ac:graphicFrameMkLst>
        </pc:graphicFrameChg>
      </pc:sldChg>
      <pc:sldChg chg="addSp delSp modSp add mod">
        <pc:chgData name="Suparna Biswas" userId="6400250136300666" providerId="LiveId" clId="{AF02936D-75B8-4FFD-95E8-F3FA9C46512C}" dt="2024-02-17T16:45:30.617" v="3697" actId="339"/>
        <pc:sldMkLst>
          <pc:docMk/>
          <pc:sldMk cId="1708284545" sldId="341"/>
        </pc:sldMkLst>
        <pc:graphicFrameChg chg="add mod">
          <ac:chgData name="Suparna Biswas" userId="6400250136300666" providerId="LiveId" clId="{AF02936D-75B8-4FFD-95E8-F3FA9C46512C}" dt="2024-02-17T16:15:20.850" v="3560"/>
          <ac:graphicFrameMkLst>
            <pc:docMk/>
            <pc:sldMk cId="1708284545" sldId="341"/>
            <ac:graphicFrameMk id="6" creationId="{CC20E630-5029-937C-AB1E-13AC266C44DD}"/>
          </ac:graphicFrameMkLst>
        </pc:graphicFrameChg>
        <pc:graphicFrameChg chg="add mod">
          <ac:chgData name="Suparna Biswas" userId="6400250136300666" providerId="LiveId" clId="{AF02936D-75B8-4FFD-95E8-F3FA9C46512C}" dt="2024-02-17T16:20:01.368" v="3597"/>
          <ac:graphicFrameMkLst>
            <pc:docMk/>
            <pc:sldMk cId="1708284545" sldId="341"/>
            <ac:graphicFrameMk id="7" creationId="{089E3C70-903C-E195-165C-9549A388F9CD}"/>
          </ac:graphicFrameMkLst>
        </pc:graphicFrameChg>
        <pc:graphicFrameChg chg="add mod">
          <ac:chgData name="Suparna Biswas" userId="6400250136300666" providerId="LiveId" clId="{AF02936D-75B8-4FFD-95E8-F3FA9C46512C}" dt="2024-02-17T16:20:01.368" v="3597"/>
          <ac:graphicFrameMkLst>
            <pc:docMk/>
            <pc:sldMk cId="1708284545" sldId="341"/>
            <ac:graphicFrameMk id="8" creationId="{7A2C8B0C-93A2-AD8A-C601-CE5FD1B672D3}"/>
          </ac:graphicFrameMkLst>
        </pc:graphicFrameChg>
        <pc:graphicFrameChg chg="del">
          <ac:chgData name="Suparna Biswas" userId="6400250136300666" providerId="LiveId" clId="{AF02936D-75B8-4FFD-95E8-F3FA9C46512C}" dt="2024-02-17T16:19:56.465" v="3595" actId="478"/>
          <ac:graphicFrameMkLst>
            <pc:docMk/>
            <pc:sldMk cId="1708284545" sldId="341"/>
            <ac:graphicFrameMk id="11" creationId="{2CBA255E-C0AB-EA90-9BE4-0E5B67FC6A47}"/>
          </ac:graphicFrameMkLst>
        </pc:graphicFrameChg>
        <pc:graphicFrameChg chg="mod modGraphic">
          <ac:chgData name="Suparna Biswas" userId="6400250136300666" providerId="LiveId" clId="{AF02936D-75B8-4FFD-95E8-F3FA9C46512C}" dt="2024-02-17T16:45:30.617" v="3697" actId="339"/>
          <ac:graphicFrameMkLst>
            <pc:docMk/>
            <pc:sldMk cId="1708284545" sldId="341"/>
            <ac:graphicFrameMk id="14" creationId="{5D253656-DFC2-F670-F673-A1570F866A99}"/>
          </ac:graphicFrameMkLst>
        </pc:graphicFrameChg>
        <pc:graphicFrameChg chg="del">
          <ac:chgData name="Suparna Biswas" userId="6400250136300666" providerId="LiveId" clId="{AF02936D-75B8-4FFD-95E8-F3FA9C46512C}" dt="2024-02-17T16:19:58.067" v="3596" actId="478"/>
          <ac:graphicFrameMkLst>
            <pc:docMk/>
            <pc:sldMk cId="1708284545" sldId="341"/>
            <ac:graphicFrameMk id="16" creationId="{30875012-E2F9-1AB9-D83D-29373C4E5F0A}"/>
          </ac:graphicFrameMkLst>
        </pc:graphicFrameChg>
        <pc:graphicFrameChg chg="mod modGraphic">
          <ac:chgData name="Suparna Biswas" userId="6400250136300666" providerId="LiveId" clId="{AF02936D-75B8-4FFD-95E8-F3FA9C46512C}" dt="2024-02-17T16:38:30.304" v="3663" actId="14100"/>
          <ac:graphicFrameMkLst>
            <pc:docMk/>
            <pc:sldMk cId="1708284545" sldId="341"/>
            <ac:graphicFrameMk id="21" creationId="{7682D595-9378-A959-F6EE-09F68D0B439A}"/>
          </ac:graphicFrameMkLst>
        </pc:graphicFrameChg>
        <pc:graphicFrameChg chg="del">
          <ac:chgData name="Suparna Biswas" userId="6400250136300666" providerId="LiveId" clId="{AF02936D-75B8-4FFD-95E8-F3FA9C46512C}" dt="2024-02-17T16:15:24.671" v="3561" actId="478"/>
          <ac:graphicFrameMkLst>
            <pc:docMk/>
            <pc:sldMk cId="1708284545" sldId="341"/>
            <ac:graphicFrameMk id="34" creationId="{7B7EB78B-493F-DA9C-7FA2-65EF50C68F88}"/>
          </ac:graphicFrameMkLst>
        </pc:graphicFrameChg>
      </pc:sldChg>
      <pc:sldChg chg="addSp delSp modSp add mod">
        <pc:chgData name="Suparna Biswas" userId="6400250136300666" providerId="LiveId" clId="{AF02936D-75B8-4FFD-95E8-F3FA9C46512C}" dt="2024-02-17T16:42:59.274" v="3692" actId="1076"/>
        <pc:sldMkLst>
          <pc:docMk/>
          <pc:sldMk cId="2210076302" sldId="342"/>
        </pc:sldMkLst>
        <pc:graphicFrameChg chg="add mod">
          <ac:chgData name="Suparna Biswas" userId="6400250136300666" providerId="LiveId" clId="{AF02936D-75B8-4FFD-95E8-F3FA9C46512C}" dt="2024-02-17T16:15:42.121" v="3563"/>
          <ac:graphicFrameMkLst>
            <pc:docMk/>
            <pc:sldMk cId="2210076302" sldId="342"/>
            <ac:graphicFrameMk id="7" creationId="{D92226A4-BDA4-3030-84C9-A1CCF64C985E}"/>
          </ac:graphicFrameMkLst>
        </pc:graphicFrameChg>
        <pc:graphicFrameChg chg="add mod">
          <ac:chgData name="Suparna Biswas" userId="6400250136300666" providerId="LiveId" clId="{AF02936D-75B8-4FFD-95E8-F3FA9C46512C}" dt="2024-02-17T16:15:42.121" v="3563"/>
          <ac:graphicFrameMkLst>
            <pc:docMk/>
            <pc:sldMk cId="2210076302" sldId="342"/>
            <ac:graphicFrameMk id="8" creationId="{4E19DB74-E4F4-56EB-D330-72D67E569F32}"/>
          </ac:graphicFrameMkLst>
        </pc:graphicFrameChg>
        <pc:graphicFrameChg chg="add mod">
          <ac:chgData name="Suparna Biswas" userId="6400250136300666" providerId="LiveId" clId="{AF02936D-75B8-4FFD-95E8-F3FA9C46512C}" dt="2024-02-17T16:19:49.569" v="3594"/>
          <ac:graphicFrameMkLst>
            <pc:docMk/>
            <pc:sldMk cId="2210076302" sldId="342"/>
            <ac:graphicFrameMk id="9" creationId="{FD03901B-9448-EE1F-423C-FAF675E129ED}"/>
          </ac:graphicFrameMkLst>
        </pc:graphicFrameChg>
        <pc:graphicFrameChg chg="add mod">
          <ac:chgData name="Suparna Biswas" userId="6400250136300666" providerId="LiveId" clId="{AF02936D-75B8-4FFD-95E8-F3FA9C46512C}" dt="2024-02-17T16:19:49.569" v="3594"/>
          <ac:graphicFrameMkLst>
            <pc:docMk/>
            <pc:sldMk cId="2210076302" sldId="342"/>
            <ac:graphicFrameMk id="10" creationId="{0FD9E443-81D8-2CB6-13F1-C4256FDE8990}"/>
          </ac:graphicFrameMkLst>
        </pc:graphicFrameChg>
        <pc:graphicFrameChg chg="del">
          <ac:chgData name="Suparna Biswas" userId="6400250136300666" providerId="LiveId" clId="{AF02936D-75B8-4FFD-95E8-F3FA9C46512C}" dt="2024-02-17T16:19:44.726" v="3592" actId="478"/>
          <ac:graphicFrameMkLst>
            <pc:docMk/>
            <pc:sldMk cId="2210076302" sldId="342"/>
            <ac:graphicFrameMk id="11" creationId="{0520FE46-4BBA-8FA2-76BA-E0F846036B22}"/>
          </ac:graphicFrameMkLst>
        </pc:graphicFrameChg>
        <pc:graphicFrameChg chg="del">
          <ac:chgData name="Suparna Biswas" userId="6400250136300666" providerId="LiveId" clId="{AF02936D-75B8-4FFD-95E8-F3FA9C46512C}" dt="2024-02-17T16:15:43.425" v="3564" actId="478"/>
          <ac:graphicFrameMkLst>
            <pc:docMk/>
            <pc:sldMk cId="2210076302" sldId="342"/>
            <ac:graphicFrameMk id="14" creationId="{150CEB9D-99AE-CD98-6FC9-A112EDCC8D88}"/>
          </ac:graphicFrameMkLst>
        </pc:graphicFrameChg>
        <pc:graphicFrameChg chg="del">
          <ac:chgData name="Suparna Biswas" userId="6400250136300666" providerId="LiveId" clId="{AF02936D-75B8-4FFD-95E8-F3FA9C46512C}" dt="2024-02-17T16:19:46.708" v="3593" actId="478"/>
          <ac:graphicFrameMkLst>
            <pc:docMk/>
            <pc:sldMk cId="2210076302" sldId="342"/>
            <ac:graphicFrameMk id="16" creationId="{8C20F286-900D-6D51-2208-C22C201FF0EC}"/>
          </ac:graphicFrameMkLst>
        </pc:graphicFrameChg>
        <pc:graphicFrameChg chg="del">
          <ac:chgData name="Suparna Biswas" userId="6400250136300666" providerId="LiveId" clId="{AF02936D-75B8-4FFD-95E8-F3FA9C46512C}" dt="2024-02-17T16:15:45.422" v="3565" actId="478"/>
          <ac:graphicFrameMkLst>
            <pc:docMk/>
            <pc:sldMk cId="2210076302" sldId="342"/>
            <ac:graphicFrameMk id="21" creationId="{CC6BF40A-5DC2-B5D5-FBA0-340EFE9C14E8}"/>
          </ac:graphicFrameMkLst>
        </pc:graphicFrameChg>
        <pc:graphicFrameChg chg="mod modGraphic">
          <ac:chgData name="Suparna Biswas" userId="6400250136300666" providerId="LiveId" clId="{AF02936D-75B8-4FFD-95E8-F3FA9C46512C}" dt="2024-02-17T16:42:59.274" v="3692" actId="1076"/>
          <ac:graphicFrameMkLst>
            <pc:docMk/>
            <pc:sldMk cId="2210076302" sldId="342"/>
            <ac:graphicFrameMk id="28" creationId="{EFC994B6-53EA-A00B-BE67-E51F3B404F84}"/>
          </ac:graphicFrameMkLst>
        </pc:graphicFrameChg>
        <pc:graphicFrameChg chg="mod modGraphic">
          <ac:chgData name="Suparna Biswas" userId="6400250136300666" providerId="LiveId" clId="{AF02936D-75B8-4FFD-95E8-F3FA9C46512C}" dt="2024-02-17T16:42:49.172" v="3689" actId="1076"/>
          <ac:graphicFrameMkLst>
            <pc:docMk/>
            <pc:sldMk cId="2210076302" sldId="342"/>
            <ac:graphicFrameMk id="29" creationId="{77FA7D81-CAC3-F84F-DCD6-EFACA891BAED}"/>
          </ac:graphicFrameMkLst>
        </pc:graphicFrameChg>
      </pc:sldChg>
      <pc:sldChg chg="addSp delSp modSp add mod modTransition modAnim">
        <pc:chgData name="Suparna Biswas" userId="6400250136300666" providerId="LiveId" clId="{AF02936D-75B8-4FFD-95E8-F3FA9C46512C}" dt="2024-02-17T16:51:08.463" v="3709" actId="339"/>
        <pc:sldMkLst>
          <pc:docMk/>
          <pc:sldMk cId="3272505332" sldId="343"/>
        </pc:sldMkLst>
        <pc:graphicFrameChg chg="add mod modGraphic">
          <ac:chgData name="Suparna Biswas" userId="6400250136300666" providerId="LiveId" clId="{AF02936D-75B8-4FFD-95E8-F3FA9C46512C}" dt="2024-02-17T16:50:15.839" v="3704"/>
          <ac:graphicFrameMkLst>
            <pc:docMk/>
            <pc:sldMk cId="3272505332" sldId="343"/>
            <ac:graphicFrameMk id="9" creationId="{40AB3F08-D7C1-6BE0-41C2-C7D5EE79EBAA}"/>
          </ac:graphicFrameMkLst>
        </pc:graphicFrameChg>
        <pc:graphicFrameChg chg="add mod modGraphic">
          <ac:chgData name="Suparna Biswas" userId="6400250136300666" providerId="LiveId" clId="{AF02936D-75B8-4FFD-95E8-F3FA9C46512C}" dt="2024-02-17T16:50:15.839" v="3704"/>
          <ac:graphicFrameMkLst>
            <pc:docMk/>
            <pc:sldMk cId="3272505332" sldId="343"/>
            <ac:graphicFrameMk id="10" creationId="{FD2395BD-7EB7-22C6-47E2-634106C6A9E8}"/>
          </ac:graphicFrameMkLst>
        </pc:graphicFrameChg>
        <pc:graphicFrameChg chg="del">
          <ac:chgData name="Suparna Biswas" userId="6400250136300666" providerId="LiveId" clId="{AF02936D-75B8-4FFD-95E8-F3FA9C46512C}" dt="2024-02-17T16:19:37.958" v="3589" actId="478"/>
          <ac:graphicFrameMkLst>
            <pc:docMk/>
            <pc:sldMk cId="3272505332" sldId="343"/>
            <ac:graphicFrameMk id="11" creationId="{B927FDDE-5D9B-44F7-FD0C-5B20EC92F04D}"/>
          </ac:graphicFrameMkLst>
        </pc:graphicFrameChg>
        <pc:graphicFrameChg chg="add mod">
          <ac:chgData name="Suparna Biswas" userId="6400250136300666" providerId="LiveId" clId="{AF02936D-75B8-4FFD-95E8-F3FA9C46512C}" dt="2024-02-17T16:19:42.159" v="3591"/>
          <ac:graphicFrameMkLst>
            <pc:docMk/>
            <pc:sldMk cId="3272505332" sldId="343"/>
            <ac:graphicFrameMk id="12" creationId="{CF9775E7-3CB5-0A4A-D723-4C3E06F17D53}"/>
          </ac:graphicFrameMkLst>
        </pc:graphicFrameChg>
        <pc:graphicFrameChg chg="add mod">
          <ac:chgData name="Suparna Biswas" userId="6400250136300666" providerId="LiveId" clId="{AF02936D-75B8-4FFD-95E8-F3FA9C46512C}" dt="2024-02-17T16:19:42.159" v="3591"/>
          <ac:graphicFrameMkLst>
            <pc:docMk/>
            <pc:sldMk cId="3272505332" sldId="343"/>
            <ac:graphicFrameMk id="13" creationId="{2722E37F-1C46-7409-35F3-38DE0E66F8E3}"/>
          </ac:graphicFrameMkLst>
        </pc:graphicFrameChg>
        <pc:graphicFrameChg chg="del">
          <ac:chgData name="Suparna Biswas" userId="6400250136300666" providerId="LiveId" clId="{AF02936D-75B8-4FFD-95E8-F3FA9C46512C}" dt="2024-02-17T16:19:39.547" v="3590" actId="478"/>
          <ac:graphicFrameMkLst>
            <pc:docMk/>
            <pc:sldMk cId="3272505332" sldId="343"/>
            <ac:graphicFrameMk id="16" creationId="{0656D1E3-85E2-6D36-EFF4-11D4459276FF}"/>
          </ac:graphicFrameMkLst>
        </pc:graphicFrameChg>
        <pc:graphicFrameChg chg="mod modGraphic">
          <ac:chgData name="Suparna Biswas" userId="6400250136300666" providerId="LiveId" clId="{AF02936D-75B8-4FFD-95E8-F3FA9C46512C}" dt="2024-02-17T16:51:08.463" v="3709" actId="339"/>
          <ac:graphicFrameMkLst>
            <pc:docMk/>
            <pc:sldMk cId="3272505332" sldId="343"/>
            <ac:graphicFrameMk id="18" creationId="{D1DC02FE-5CD3-0FC3-0FFE-0348A587AE34}"/>
          </ac:graphicFrameMkLst>
        </pc:graphicFrameChg>
        <pc:graphicFrameChg chg="mod modGraphic">
          <ac:chgData name="Suparna Biswas" userId="6400250136300666" providerId="LiveId" clId="{AF02936D-75B8-4FFD-95E8-F3FA9C46512C}" dt="2024-02-17T16:51:01.176" v="3708" actId="339"/>
          <ac:graphicFrameMkLst>
            <pc:docMk/>
            <pc:sldMk cId="3272505332" sldId="343"/>
            <ac:graphicFrameMk id="19" creationId="{DB160D77-3148-91FA-269C-60D2466E32D3}"/>
          </ac:graphicFrameMkLst>
        </pc:graphicFrameChg>
        <pc:graphicFrameChg chg="del">
          <ac:chgData name="Suparna Biswas" userId="6400250136300666" providerId="LiveId" clId="{AF02936D-75B8-4FFD-95E8-F3FA9C46512C}" dt="2024-02-17T16:16:10.650" v="3568" actId="478"/>
          <ac:graphicFrameMkLst>
            <pc:docMk/>
            <pc:sldMk cId="3272505332" sldId="343"/>
            <ac:graphicFrameMk id="28" creationId="{09D5292B-35AA-68CD-2CB0-BFFD0D0542F8}"/>
          </ac:graphicFrameMkLst>
        </pc:graphicFrameChg>
        <pc:graphicFrameChg chg="del">
          <ac:chgData name="Suparna Biswas" userId="6400250136300666" providerId="LiveId" clId="{AF02936D-75B8-4FFD-95E8-F3FA9C46512C}" dt="2024-02-17T16:16:13.621" v="3569" actId="478"/>
          <ac:graphicFrameMkLst>
            <pc:docMk/>
            <pc:sldMk cId="3272505332" sldId="343"/>
            <ac:graphicFrameMk id="29" creationId="{AE4E7D2E-7D0F-215C-717B-38121DF5291F}"/>
          </ac:graphicFrameMkLst>
        </pc:graphicFrameChg>
      </pc:sldChg>
      <pc:sldChg chg="addSp delSp modSp add mod modTransition modAnim">
        <pc:chgData name="Suparna Biswas" userId="6400250136300666" providerId="LiveId" clId="{AF02936D-75B8-4FFD-95E8-F3FA9C46512C}" dt="2024-02-17T17:05:23.391" v="3776" actId="1076"/>
        <pc:sldMkLst>
          <pc:docMk/>
          <pc:sldMk cId="3860234765" sldId="344"/>
        </pc:sldMkLst>
        <pc:graphicFrameChg chg="del">
          <ac:chgData name="Suparna Biswas" userId="6400250136300666" providerId="LiveId" clId="{AF02936D-75B8-4FFD-95E8-F3FA9C46512C}" dt="2024-02-17T16:19:26.402" v="3586" actId="478"/>
          <ac:graphicFrameMkLst>
            <pc:docMk/>
            <pc:sldMk cId="3860234765" sldId="344"/>
            <ac:graphicFrameMk id="11" creationId="{70E3D145-4826-36EB-20A4-4F2BE847494D}"/>
          </ac:graphicFrameMkLst>
        </pc:graphicFrameChg>
        <pc:graphicFrameChg chg="add mod modGraphic">
          <ac:chgData name="Suparna Biswas" userId="6400250136300666" providerId="LiveId" clId="{AF02936D-75B8-4FFD-95E8-F3FA9C46512C}" dt="2024-02-17T16:58:15.145" v="3739"/>
          <ac:graphicFrameMkLst>
            <pc:docMk/>
            <pc:sldMk cId="3860234765" sldId="344"/>
            <ac:graphicFrameMk id="12" creationId="{287D27E8-9922-5092-1E52-03A0DA5D935C}"/>
          </ac:graphicFrameMkLst>
        </pc:graphicFrameChg>
        <pc:graphicFrameChg chg="add mod modGraphic">
          <ac:chgData name="Suparna Biswas" userId="6400250136300666" providerId="LiveId" clId="{AF02936D-75B8-4FFD-95E8-F3FA9C46512C}" dt="2024-02-17T16:58:15.145" v="3739"/>
          <ac:graphicFrameMkLst>
            <pc:docMk/>
            <pc:sldMk cId="3860234765" sldId="344"/>
            <ac:graphicFrameMk id="13" creationId="{287FCFF5-929B-98FB-FCF4-3FCD47F691F0}"/>
          </ac:graphicFrameMkLst>
        </pc:graphicFrameChg>
        <pc:graphicFrameChg chg="add mod">
          <ac:chgData name="Suparna Biswas" userId="6400250136300666" providerId="LiveId" clId="{AF02936D-75B8-4FFD-95E8-F3FA9C46512C}" dt="2024-02-17T16:19:31.278" v="3588"/>
          <ac:graphicFrameMkLst>
            <pc:docMk/>
            <pc:sldMk cId="3860234765" sldId="344"/>
            <ac:graphicFrameMk id="14" creationId="{4EB86C1A-E27E-ABDB-E63A-D1A8B77CA7CC}"/>
          </ac:graphicFrameMkLst>
        </pc:graphicFrameChg>
        <pc:graphicFrameChg chg="add mod">
          <ac:chgData name="Suparna Biswas" userId="6400250136300666" providerId="LiveId" clId="{AF02936D-75B8-4FFD-95E8-F3FA9C46512C}" dt="2024-02-17T16:19:31.278" v="3588"/>
          <ac:graphicFrameMkLst>
            <pc:docMk/>
            <pc:sldMk cId="3860234765" sldId="344"/>
            <ac:graphicFrameMk id="15" creationId="{F6C52BBE-72D5-F3B7-B7F8-1F4DE3A357D4}"/>
          </ac:graphicFrameMkLst>
        </pc:graphicFrameChg>
        <pc:graphicFrameChg chg="del">
          <ac:chgData name="Suparna Biswas" userId="6400250136300666" providerId="LiveId" clId="{AF02936D-75B8-4FFD-95E8-F3FA9C46512C}" dt="2024-02-17T16:19:28.539" v="3587" actId="478"/>
          <ac:graphicFrameMkLst>
            <pc:docMk/>
            <pc:sldMk cId="3860234765" sldId="344"/>
            <ac:graphicFrameMk id="16" creationId="{9F4759C5-3645-35B6-BA86-A97BBD3D24E2}"/>
          </ac:graphicFrameMkLst>
        </pc:graphicFrameChg>
        <pc:graphicFrameChg chg="add mod">
          <ac:chgData name="Suparna Biswas" userId="6400250136300666" providerId="LiveId" clId="{AF02936D-75B8-4FFD-95E8-F3FA9C46512C}" dt="2024-02-17T17:04:50.078" v="3773"/>
          <ac:graphicFrameMkLst>
            <pc:docMk/>
            <pc:sldMk cId="3860234765" sldId="344"/>
            <ac:graphicFrameMk id="17" creationId="{82F48DDC-BB28-4206-88F5-35570B84D80C}"/>
          </ac:graphicFrameMkLst>
        </pc:graphicFrameChg>
        <pc:graphicFrameChg chg="del">
          <ac:chgData name="Suparna Biswas" userId="6400250136300666" providerId="LiveId" clId="{AF02936D-75B8-4FFD-95E8-F3FA9C46512C}" dt="2024-02-17T16:17:01.799" v="3572" actId="478"/>
          <ac:graphicFrameMkLst>
            <pc:docMk/>
            <pc:sldMk cId="3860234765" sldId="344"/>
            <ac:graphicFrameMk id="18" creationId="{19654F92-E059-342B-F4C9-7C8DFB0F900F}"/>
          </ac:graphicFrameMkLst>
        </pc:graphicFrameChg>
        <pc:graphicFrameChg chg="del">
          <ac:chgData name="Suparna Biswas" userId="6400250136300666" providerId="LiveId" clId="{AF02936D-75B8-4FFD-95E8-F3FA9C46512C}" dt="2024-02-17T16:17:01.799" v="3572" actId="478"/>
          <ac:graphicFrameMkLst>
            <pc:docMk/>
            <pc:sldMk cId="3860234765" sldId="344"/>
            <ac:graphicFrameMk id="19" creationId="{290F39CA-0941-82A0-4C99-280C5EC5AF5E}"/>
          </ac:graphicFrameMkLst>
        </pc:graphicFrameChg>
        <pc:graphicFrameChg chg="add mod">
          <ac:chgData name="Suparna Biswas" userId="6400250136300666" providerId="LiveId" clId="{AF02936D-75B8-4FFD-95E8-F3FA9C46512C}" dt="2024-02-17T17:04:50.078" v="3773"/>
          <ac:graphicFrameMkLst>
            <pc:docMk/>
            <pc:sldMk cId="3860234765" sldId="344"/>
            <ac:graphicFrameMk id="20" creationId="{DE34A9C5-659A-94BB-E152-ADE590C96C17}"/>
          </ac:graphicFrameMkLst>
        </pc:graphicFrameChg>
        <pc:graphicFrameChg chg="add mod">
          <ac:chgData name="Suparna Biswas" userId="6400250136300666" providerId="LiveId" clId="{AF02936D-75B8-4FFD-95E8-F3FA9C46512C}" dt="2024-02-17T17:05:23.391" v="3776" actId="1076"/>
          <ac:graphicFrameMkLst>
            <pc:docMk/>
            <pc:sldMk cId="3860234765" sldId="344"/>
            <ac:graphicFrameMk id="21" creationId="{E6CAC97B-BC9E-7B7F-0A6F-1B15C4495A7B}"/>
          </ac:graphicFrameMkLst>
        </pc:graphicFrameChg>
        <pc:graphicFrameChg chg="add mod">
          <ac:chgData name="Suparna Biswas" userId="6400250136300666" providerId="LiveId" clId="{AF02936D-75B8-4FFD-95E8-F3FA9C46512C}" dt="2024-02-17T17:05:23.391" v="3776" actId="1076"/>
          <ac:graphicFrameMkLst>
            <pc:docMk/>
            <pc:sldMk cId="3860234765" sldId="344"/>
            <ac:graphicFrameMk id="22" creationId="{51CE1FE7-F433-B53D-00CE-ED7705C91033}"/>
          </ac:graphicFrameMkLst>
        </pc:graphicFrameChg>
        <pc:graphicFrameChg chg="del mod">
          <ac:chgData name="Suparna Biswas" userId="6400250136300666" providerId="LiveId" clId="{AF02936D-75B8-4FFD-95E8-F3FA9C46512C}" dt="2024-02-17T17:04:43.237" v="3771" actId="478"/>
          <ac:graphicFrameMkLst>
            <pc:docMk/>
            <pc:sldMk cId="3860234765" sldId="344"/>
            <ac:graphicFrameMk id="36" creationId="{CF0D28F4-1F67-B6E1-92E7-1BC7FF382F35}"/>
          </ac:graphicFrameMkLst>
        </pc:graphicFrameChg>
        <pc:graphicFrameChg chg="del mod">
          <ac:chgData name="Suparna Biswas" userId="6400250136300666" providerId="LiveId" clId="{AF02936D-75B8-4FFD-95E8-F3FA9C46512C}" dt="2024-02-17T17:04:45.205" v="3772" actId="478"/>
          <ac:graphicFrameMkLst>
            <pc:docMk/>
            <pc:sldMk cId="3860234765" sldId="344"/>
            <ac:graphicFrameMk id="37" creationId="{AA26819B-CB0B-EE57-69F6-7FD191366AF0}"/>
          </ac:graphicFrameMkLst>
        </pc:graphicFrameChg>
      </pc:sldChg>
      <pc:sldChg chg="addSp delSp modSp add mod modTransition modAnim">
        <pc:chgData name="Suparna Biswas" userId="6400250136300666" providerId="LiveId" clId="{AF02936D-75B8-4FFD-95E8-F3FA9C46512C}" dt="2024-02-17T16:57:59.163" v="3736"/>
        <pc:sldMkLst>
          <pc:docMk/>
          <pc:sldMk cId="2527916255" sldId="345"/>
        </pc:sldMkLst>
        <pc:graphicFrameChg chg="del">
          <ac:chgData name="Suparna Biswas" userId="6400250136300666" providerId="LiveId" clId="{AF02936D-75B8-4FFD-95E8-F3FA9C46512C}" dt="2024-02-17T16:19:18.115" v="3584" actId="478"/>
          <ac:graphicFrameMkLst>
            <pc:docMk/>
            <pc:sldMk cId="2527916255" sldId="345"/>
            <ac:graphicFrameMk id="11" creationId="{B001FE29-B320-E739-1EB5-87EB71E6538E}"/>
          </ac:graphicFrameMkLst>
        </pc:graphicFrameChg>
        <pc:graphicFrameChg chg="mod modGraphic">
          <ac:chgData name="Suparna Biswas" userId="6400250136300666" providerId="LiveId" clId="{AF02936D-75B8-4FFD-95E8-F3FA9C46512C}" dt="2024-02-17T16:57:46.352" v="3734"/>
          <ac:graphicFrameMkLst>
            <pc:docMk/>
            <pc:sldMk cId="2527916255" sldId="345"/>
            <ac:graphicFrameMk id="12" creationId="{68C9580F-824D-2EB3-B2F6-C347A4280C01}"/>
          </ac:graphicFrameMkLst>
        </pc:graphicFrameChg>
        <pc:graphicFrameChg chg="mod modGraphic">
          <ac:chgData name="Suparna Biswas" userId="6400250136300666" providerId="LiveId" clId="{AF02936D-75B8-4FFD-95E8-F3FA9C46512C}" dt="2024-02-17T16:57:46.352" v="3734"/>
          <ac:graphicFrameMkLst>
            <pc:docMk/>
            <pc:sldMk cId="2527916255" sldId="345"/>
            <ac:graphicFrameMk id="13" creationId="{3FCDA594-1A25-8F03-8225-50D24D1AF7D2}"/>
          </ac:graphicFrameMkLst>
        </pc:graphicFrameChg>
        <pc:graphicFrameChg chg="add mod">
          <ac:chgData name="Suparna Biswas" userId="6400250136300666" providerId="LiveId" clId="{AF02936D-75B8-4FFD-95E8-F3FA9C46512C}" dt="2024-02-17T16:17:49.051" v="3574"/>
          <ac:graphicFrameMkLst>
            <pc:docMk/>
            <pc:sldMk cId="2527916255" sldId="345"/>
            <ac:graphicFrameMk id="14" creationId="{1BD6B2DD-03FE-7D9E-3C39-53434E83C563}"/>
          </ac:graphicFrameMkLst>
        </pc:graphicFrameChg>
        <pc:graphicFrameChg chg="add mod">
          <ac:chgData name="Suparna Biswas" userId="6400250136300666" providerId="LiveId" clId="{AF02936D-75B8-4FFD-95E8-F3FA9C46512C}" dt="2024-02-17T16:17:49.051" v="3574"/>
          <ac:graphicFrameMkLst>
            <pc:docMk/>
            <pc:sldMk cId="2527916255" sldId="345"/>
            <ac:graphicFrameMk id="15" creationId="{D2D66A5D-B4AD-0DAA-745A-3CA398C921F2}"/>
          </ac:graphicFrameMkLst>
        </pc:graphicFrameChg>
        <pc:graphicFrameChg chg="del">
          <ac:chgData name="Suparna Biswas" userId="6400250136300666" providerId="LiveId" clId="{AF02936D-75B8-4FFD-95E8-F3FA9C46512C}" dt="2024-02-17T16:19:16.913" v="3583" actId="478"/>
          <ac:graphicFrameMkLst>
            <pc:docMk/>
            <pc:sldMk cId="2527916255" sldId="345"/>
            <ac:graphicFrameMk id="16" creationId="{A250F58D-09EC-CEB9-9258-B1909E75012A}"/>
          </ac:graphicFrameMkLst>
        </pc:graphicFrameChg>
        <pc:graphicFrameChg chg="add mod">
          <ac:chgData name="Suparna Biswas" userId="6400250136300666" providerId="LiveId" clId="{AF02936D-75B8-4FFD-95E8-F3FA9C46512C}" dt="2024-02-17T16:19:21.010" v="3585"/>
          <ac:graphicFrameMkLst>
            <pc:docMk/>
            <pc:sldMk cId="2527916255" sldId="345"/>
            <ac:graphicFrameMk id="17" creationId="{BA8C1A09-D658-1618-58B7-3F9938BB395D}"/>
          </ac:graphicFrameMkLst>
        </pc:graphicFrameChg>
        <pc:graphicFrameChg chg="add mod">
          <ac:chgData name="Suparna Biswas" userId="6400250136300666" providerId="LiveId" clId="{AF02936D-75B8-4FFD-95E8-F3FA9C46512C}" dt="2024-02-17T16:19:21.010" v="3585"/>
          <ac:graphicFrameMkLst>
            <pc:docMk/>
            <pc:sldMk cId="2527916255" sldId="345"/>
            <ac:graphicFrameMk id="18" creationId="{61F7BA14-64DE-4040-5F80-2C4E38ABD5F0}"/>
          </ac:graphicFrameMkLst>
        </pc:graphicFrameChg>
        <pc:graphicFrameChg chg="del modGraphic">
          <ac:chgData name="Suparna Biswas" userId="6400250136300666" providerId="LiveId" clId="{AF02936D-75B8-4FFD-95E8-F3FA9C46512C}" dt="2024-02-17T16:17:57.564" v="3576" actId="478"/>
          <ac:graphicFrameMkLst>
            <pc:docMk/>
            <pc:sldMk cId="2527916255" sldId="345"/>
            <ac:graphicFrameMk id="36" creationId="{27940FA1-DD63-42A1-73B1-9E0FB2116B5B}"/>
          </ac:graphicFrameMkLst>
        </pc:graphicFrameChg>
        <pc:graphicFrameChg chg="del">
          <ac:chgData name="Suparna Biswas" userId="6400250136300666" providerId="LiveId" clId="{AF02936D-75B8-4FFD-95E8-F3FA9C46512C}" dt="2024-02-17T16:17:59.087" v="3577" actId="478"/>
          <ac:graphicFrameMkLst>
            <pc:docMk/>
            <pc:sldMk cId="2527916255" sldId="345"/>
            <ac:graphicFrameMk id="37" creationId="{74E6D2C3-CD6C-4BD4-5EC1-CFD07A528877}"/>
          </ac:graphicFrameMkLst>
        </pc:graphicFrameChg>
      </pc:sldChg>
      <pc:sldChg chg="addSp delSp modSp add del mod">
        <pc:chgData name="Suparna Biswas" userId="6400250136300666" providerId="LiveId" clId="{AF02936D-75B8-4FFD-95E8-F3FA9C46512C}" dt="2024-02-17T16:21:09.993" v="3610" actId="47"/>
        <pc:sldMkLst>
          <pc:docMk/>
          <pc:sldMk cId="1166288861" sldId="346"/>
        </pc:sldMkLst>
        <pc:graphicFrameChg chg="del">
          <ac:chgData name="Suparna Biswas" userId="6400250136300666" providerId="LiveId" clId="{AF02936D-75B8-4FFD-95E8-F3FA9C46512C}" dt="2024-02-17T16:19:07.314" v="3581" actId="478"/>
          <ac:graphicFrameMkLst>
            <pc:docMk/>
            <pc:sldMk cId="1166288861" sldId="346"/>
            <ac:graphicFrameMk id="11" creationId="{A8489CC8-D8C9-FC10-942C-9AE62F6ECC6A}"/>
          </ac:graphicFrameMkLst>
        </pc:graphicFrameChg>
        <pc:graphicFrameChg chg="del">
          <ac:chgData name="Suparna Biswas" userId="6400250136300666" providerId="LiveId" clId="{AF02936D-75B8-4FFD-95E8-F3FA9C46512C}" dt="2024-02-17T16:19:07.314" v="3581" actId="478"/>
          <ac:graphicFrameMkLst>
            <pc:docMk/>
            <pc:sldMk cId="1166288861" sldId="346"/>
            <ac:graphicFrameMk id="16" creationId="{F5663B9D-A16E-E6AA-FCCF-9B236A76DE9B}"/>
          </ac:graphicFrameMkLst>
        </pc:graphicFrameChg>
        <pc:graphicFrameChg chg="add mod">
          <ac:chgData name="Suparna Biswas" userId="6400250136300666" providerId="LiveId" clId="{AF02936D-75B8-4FFD-95E8-F3FA9C46512C}" dt="2024-02-17T16:19:03.837" v="3580"/>
          <ac:graphicFrameMkLst>
            <pc:docMk/>
            <pc:sldMk cId="1166288861" sldId="346"/>
            <ac:graphicFrameMk id="17" creationId="{E0E42AEE-F5BC-0DAD-FCCF-1D1F613E65DC}"/>
          </ac:graphicFrameMkLst>
        </pc:graphicFrameChg>
        <pc:graphicFrameChg chg="add mod">
          <ac:chgData name="Suparna Biswas" userId="6400250136300666" providerId="LiveId" clId="{AF02936D-75B8-4FFD-95E8-F3FA9C46512C}" dt="2024-02-17T16:19:03.837" v="3580"/>
          <ac:graphicFrameMkLst>
            <pc:docMk/>
            <pc:sldMk cId="1166288861" sldId="346"/>
            <ac:graphicFrameMk id="18" creationId="{8B9AC15F-A94F-F8C6-A96F-AF8B596CFFFB}"/>
          </ac:graphicFrameMkLst>
        </pc:graphicFrameChg>
        <pc:graphicFrameChg chg="add mod">
          <ac:chgData name="Suparna Biswas" userId="6400250136300666" providerId="LiveId" clId="{AF02936D-75B8-4FFD-95E8-F3FA9C46512C}" dt="2024-02-17T16:19:10.304" v="3582"/>
          <ac:graphicFrameMkLst>
            <pc:docMk/>
            <pc:sldMk cId="1166288861" sldId="346"/>
            <ac:graphicFrameMk id="19" creationId="{252D16F7-5D2A-F201-4956-CC8ADDF3576D}"/>
          </ac:graphicFrameMkLst>
        </pc:graphicFrameChg>
        <pc:graphicFrameChg chg="add mod">
          <ac:chgData name="Suparna Biswas" userId="6400250136300666" providerId="LiveId" clId="{AF02936D-75B8-4FFD-95E8-F3FA9C46512C}" dt="2024-02-17T16:19:10.304" v="3582"/>
          <ac:graphicFrameMkLst>
            <pc:docMk/>
            <pc:sldMk cId="1166288861" sldId="346"/>
            <ac:graphicFrameMk id="20" creationId="{06339980-0CB5-BC76-8410-C0D598E0F684}"/>
          </ac:graphicFrameMkLst>
        </pc:graphicFrameChg>
      </pc:sldChg>
      <pc:sldChg chg="new">
        <pc:chgData name="Suparna Biswas" userId="6400250136300666" providerId="LiveId" clId="{AF02936D-75B8-4FFD-95E8-F3FA9C46512C}" dt="2024-02-17T16:23:35.389" v="3612" actId="680"/>
        <pc:sldMkLst>
          <pc:docMk/>
          <pc:sldMk cId="2684748422" sldId="346"/>
        </pc:sldMkLst>
      </pc:sldChg>
      <pc:sldChg chg="modSp add mod modTransition">
        <pc:chgData name="Suparna Biswas" userId="6400250136300666" providerId="LiveId" clId="{AF02936D-75B8-4FFD-95E8-F3FA9C46512C}" dt="2024-02-19T15:14:59.662" v="3805" actId="14100"/>
        <pc:sldMkLst>
          <pc:docMk/>
          <pc:sldMk cId="840643534" sldId="347"/>
        </pc:sldMkLst>
        <pc:spChg chg="mod">
          <ac:chgData name="Suparna Biswas" userId="6400250136300666" providerId="LiveId" clId="{AF02936D-75B8-4FFD-95E8-F3FA9C46512C}" dt="2024-02-19T15:13:47.990" v="3796" actId="14100"/>
          <ac:spMkLst>
            <pc:docMk/>
            <pc:sldMk cId="840643534" sldId="347"/>
            <ac:spMk id="4" creationId="{69E14097-B730-254A-EFCF-C0A935371B5F}"/>
          </ac:spMkLst>
        </pc:spChg>
        <pc:spChg chg="mod">
          <ac:chgData name="Suparna Biswas" userId="6400250136300666" providerId="LiveId" clId="{AF02936D-75B8-4FFD-95E8-F3FA9C46512C}" dt="2024-02-19T15:14:34.739" v="3802" actId="14100"/>
          <ac:spMkLst>
            <pc:docMk/>
            <pc:sldMk cId="840643534" sldId="347"/>
            <ac:spMk id="5" creationId="{EA68F02F-66C7-628B-AA8A-603A0E2C7062}"/>
          </ac:spMkLst>
        </pc:spChg>
        <pc:spChg chg="mod">
          <ac:chgData name="Suparna Biswas" userId="6400250136300666" providerId="LiveId" clId="{AF02936D-75B8-4FFD-95E8-F3FA9C46512C}" dt="2024-02-19T15:14:41.313" v="3803" actId="14100"/>
          <ac:spMkLst>
            <pc:docMk/>
            <pc:sldMk cId="840643534" sldId="347"/>
            <ac:spMk id="6" creationId="{D3C9969A-54A2-3B58-189D-CDAA83E7E379}"/>
          </ac:spMkLst>
        </pc:spChg>
        <pc:spChg chg="mod">
          <ac:chgData name="Suparna Biswas" userId="6400250136300666" providerId="LiveId" clId="{AF02936D-75B8-4FFD-95E8-F3FA9C46512C}" dt="2024-02-19T15:14:25.765" v="3801" actId="14100"/>
          <ac:spMkLst>
            <pc:docMk/>
            <pc:sldMk cId="840643534" sldId="347"/>
            <ac:spMk id="7" creationId="{7BA814CE-BD20-B21D-8EBE-D485733144F3}"/>
          </ac:spMkLst>
        </pc:spChg>
        <pc:spChg chg="mod">
          <ac:chgData name="Suparna Biswas" userId="6400250136300666" providerId="LiveId" clId="{AF02936D-75B8-4FFD-95E8-F3FA9C46512C}" dt="2024-02-19T15:14:59.662" v="3805" actId="14100"/>
          <ac:spMkLst>
            <pc:docMk/>
            <pc:sldMk cId="840643534" sldId="347"/>
            <ac:spMk id="8" creationId="{1BE59BDE-696A-1F94-BE4C-5AD5E5BE9417}"/>
          </ac:spMkLst>
        </pc:spChg>
      </pc:sldChg>
      <pc:sldChg chg="modSp add mod">
        <pc:chgData name="Suparna Biswas" userId="6400250136300666" providerId="LiveId" clId="{AF02936D-75B8-4FFD-95E8-F3FA9C46512C}" dt="2024-02-19T15:16:07.888" v="3809" actId="14100"/>
        <pc:sldMkLst>
          <pc:docMk/>
          <pc:sldMk cId="3616616540" sldId="348"/>
        </pc:sldMkLst>
        <pc:spChg chg="mod">
          <ac:chgData name="Suparna Biswas" userId="6400250136300666" providerId="LiveId" clId="{AF02936D-75B8-4FFD-95E8-F3FA9C46512C}" dt="2024-02-19T15:16:07.888" v="3809" actId="14100"/>
          <ac:spMkLst>
            <pc:docMk/>
            <pc:sldMk cId="3616616540" sldId="348"/>
            <ac:spMk id="4" creationId="{69E14097-B730-254A-EFCF-C0A935371B5F}"/>
          </ac:spMkLst>
        </pc:spChg>
        <pc:spChg chg="mod">
          <ac:chgData name="Suparna Biswas" userId="6400250136300666" providerId="LiveId" clId="{AF02936D-75B8-4FFD-95E8-F3FA9C46512C}" dt="2024-02-19T15:15:28.884" v="3807" actId="14100"/>
          <ac:spMkLst>
            <pc:docMk/>
            <pc:sldMk cId="3616616540" sldId="348"/>
            <ac:spMk id="5" creationId="{EA68F02F-66C7-628B-AA8A-603A0E2C7062}"/>
          </ac:spMkLst>
        </pc:spChg>
        <pc:spChg chg="mod">
          <ac:chgData name="Suparna Biswas" userId="6400250136300666" providerId="LiveId" clId="{AF02936D-75B8-4FFD-95E8-F3FA9C46512C}" dt="2024-02-19T15:15:22.884" v="3806" actId="14100"/>
          <ac:spMkLst>
            <pc:docMk/>
            <pc:sldMk cId="3616616540" sldId="348"/>
            <ac:spMk id="6" creationId="{D3C9969A-54A2-3B58-189D-CDAA83E7E379}"/>
          </ac:spMkLst>
        </pc:spChg>
      </pc:sldChg>
      <pc:sldMasterChg chg="modSp delSldLayout modSldLayout">
        <pc:chgData name="Suparna Biswas" userId="6400250136300666" providerId="LiveId" clId="{AF02936D-75B8-4FFD-95E8-F3FA9C46512C}" dt="2024-02-10T11:51:03.968" v="2020" actId="47"/>
        <pc:sldMasterMkLst>
          <pc:docMk/>
          <pc:sldMasterMk cId="2860417627" sldId="2147483648"/>
        </pc:sldMasterMkLst>
        <pc:sldLayoutChg chg="addSp delSp modSp mod">
          <pc:chgData name="Suparna Biswas" userId="6400250136300666" providerId="LiveId" clId="{AF02936D-75B8-4FFD-95E8-F3FA9C46512C}" dt="2024-02-10T07:59:56.141" v="609"/>
          <pc:sldLayoutMkLst>
            <pc:docMk/>
            <pc:sldMasterMk cId="2860417627" sldId="2147483648"/>
            <pc:sldLayoutMk cId="1596364223" sldId="2147483649"/>
          </pc:sldLayoutMkLst>
          <pc:spChg chg="add del mod">
            <ac:chgData name="Suparna Biswas" userId="6400250136300666" providerId="LiveId" clId="{AF02936D-75B8-4FFD-95E8-F3FA9C46512C}" dt="2024-02-10T07:59:56.141" v="609"/>
            <ac:spMkLst>
              <pc:docMk/>
              <pc:sldMasterMk cId="2860417627" sldId="2147483648"/>
              <pc:sldLayoutMk cId="1596364223" sldId="2147483649"/>
              <ac:spMk id="2" creationId="{C6FD2507-758C-44EE-4CFC-C855B96D01C0}"/>
            </ac:spMkLst>
          </pc:spChg>
          <pc:spChg chg="add del">
            <ac:chgData name="Suparna Biswas" userId="6400250136300666" providerId="LiveId" clId="{AF02936D-75B8-4FFD-95E8-F3FA9C46512C}" dt="2024-02-10T07:59:25.819" v="608" actId="11529"/>
            <ac:spMkLst>
              <pc:docMk/>
              <pc:sldMasterMk cId="2860417627" sldId="2147483648"/>
              <pc:sldLayoutMk cId="1596364223" sldId="2147483649"/>
              <ac:spMk id="3" creationId="{FBE29913-6D98-E1D0-9955-C277DE116B7F}"/>
            </ac:spMkLst>
          </pc:spChg>
          <pc:spChg chg="add del mod">
            <ac:chgData name="Suparna Biswas" userId="6400250136300666" providerId="LiveId" clId="{AF02936D-75B8-4FFD-95E8-F3FA9C46512C}" dt="2024-02-10T07:59:56.141" v="609"/>
            <ac:spMkLst>
              <pc:docMk/>
              <pc:sldMasterMk cId="2860417627" sldId="2147483648"/>
              <pc:sldLayoutMk cId="1596364223" sldId="2147483649"/>
              <ac:spMk id="4" creationId="{7E8C52D0-2A6B-4D4C-C527-89305890CA29}"/>
            </ac:spMkLst>
          </pc:spChg>
          <pc:spChg chg="mod">
            <ac:chgData name="Suparna Biswas" userId="6400250136300666" providerId="LiveId" clId="{AF02936D-75B8-4FFD-95E8-F3FA9C46512C}" dt="2024-02-10T07:59:56.141" v="609"/>
            <ac:spMkLst>
              <pc:docMk/>
              <pc:sldMasterMk cId="2860417627" sldId="2147483648"/>
              <pc:sldLayoutMk cId="1596364223" sldId="2147483649"/>
              <ac:spMk id="5" creationId="{A390475E-BCCA-C5C6-378A-AB0AE04710D5}"/>
            </ac:spMkLst>
          </pc:spChg>
        </pc:sldLayoutChg>
        <pc:sldLayoutChg chg="addSp delSp modSp mod">
          <pc:chgData name="Suparna Biswas" userId="6400250136300666" providerId="LiveId" clId="{AF02936D-75B8-4FFD-95E8-F3FA9C46512C}" dt="2024-02-10T09:24:50.727" v="622"/>
          <pc:sldLayoutMkLst>
            <pc:docMk/>
            <pc:sldMasterMk cId="2860417627" sldId="2147483648"/>
            <pc:sldLayoutMk cId="3026764462" sldId="2147483650"/>
          </pc:sldLayoutMkLst>
          <pc:spChg chg="del">
            <ac:chgData name="Suparna Biswas" userId="6400250136300666" providerId="LiveId" clId="{AF02936D-75B8-4FFD-95E8-F3FA9C46512C}" dt="2024-02-10T09:21:26.350" v="615" actId="478"/>
            <ac:spMkLst>
              <pc:docMk/>
              <pc:sldMasterMk cId="2860417627" sldId="2147483648"/>
              <pc:sldLayoutMk cId="3026764462" sldId="2147483650"/>
              <ac:spMk id="2" creationId="{DD976994-AF74-BCDB-C02D-5CE6973F5BA8}"/>
            </ac:spMkLst>
          </pc:spChg>
          <pc:spChg chg="del">
            <ac:chgData name="Suparna Biswas" userId="6400250136300666" providerId="LiveId" clId="{AF02936D-75B8-4FFD-95E8-F3FA9C46512C}" dt="2024-02-10T09:21:26.350" v="615" actId="478"/>
            <ac:spMkLst>
              <pc:docMk/>
              <pc:sldMasterMk cId="2860417627" sldId="2147483648"/>
              <pc:sldLayoutMk cId="3026764462" sldId="2147483650"/>
              <ac:spMk id="3" creationId="{CC6DC8EE-549D-761C-FFBD-ED2CFC072CAB}"/>
            </ac:spMkLst>
          </pc:spChg>
          <pc:spChg chg="del">
            <ac:chgData name="Suparna Biswas" userId="6400250136300666" providerId="LiveId" clId="{AF02936D-75B8-4FFD-95E8-F3FA9C46512C}" dt="2024-02-10T09:21:26.350" v="615" actId="478"/>
            <ac:spMkLst>
              <pc:docMk/>
              <pc:sldMasterMk cId="2860417627" sldId="2147483648"/>
              <pc:sldLayoutMk cId="3026764462" sldId="2147483650"/>
              <ac:spMk id="4" creationId="{249036B4-2869-03AF-58FE-869C4317E6E2}"/>
            </ac:spMkLst>
          </pc:spChg>
          <pc:spChg chg="del">
            <ac:chgData name="Suparna Biswas" userId="6400250136300666" providerId="LiveId" clId="{AF02936D-75B8-4FFD-95E8-F3FA9C46512C}" dt="2024-02-10T09:21:26.350" v="615" actId="478"/>
            <ac:spMkLst>
              <pc:docMk/>
              <pc:sldMasterMk cId="2860417627" sldId="2147483648"/>
              <pc:sldLayoutMk cId="3026764462" sldId="2147483650"/>
              <ac:spMk id="5" creationId="{BFBBF734-B3A2-795C-169F-0B8122DF2D01}"/>
            </ac:spMkLst>
          </pc:spChg>
          <pc:spChg chg="del">
            <ac:chgData name="Suparna Biswas" userId="6400250136300666" providerId="LiveId" clId="{AF02936D-75B8-4FFD-95E8-F3FA9C46512C}" dt="2024-02-10T09:21:26.350" v="615" actId="478"/>
            <ac:spMkLst>
              <pc:docMk/>
              <pc:sldMasterMk cId="2860417627" sldId="2147483648"/>
              <pc:sldLayoutMk cId="3026764462" sldId="2147483650"/>
              <ac:spMk id="6" creationId="{F2681864-6ACD-C1BF-D4F6-9BCB6A483D29}"/>
            </ac:spMkLst>
          </pc:spChg>
          <pc:spChg chg="add del mod">
            <ac:chgData name="Suparna Biswas" userId="6400250136300666" providerId="LiveId" clId="{AF02936D-75B8-4FFD-95E8-F3FA9C46512C}" dt="2024-02-10T09:24:50.727" v="622"/>
            <ac:spMkLst>
              <pc:docMk/>
              <pc:sldMasterMk cId="2860417627" sldId="2147483648"/>
              <pc:sldLayoutMk cId="3026764462" sldId="2147483650"/>
              <ac:spMk id="7" creationId="{DE74CA71-D84B-2DB5-2762-9BDEEE08F284}"/>
            </ac:spMkLst>
          </pc:spChg>
          <pc:spChg chg="add del">
            <ac:chgData name="Suparna Biswas" userId="6400250136300666" providerId="LiveId" clId="{AF02936D-75B8-4FFD-95E8-F3FA9C46512C}" dt="2024-02-10T09:21:47.589" v="617" actId="11529"/>
            <ac:spMkLst>
              <pc:docMk/>
              <pc:sldMasterMk cId="2860417627" sldId="2147483648"/>
              <pc:sldLayoutMk cId="3026764462" sldId="2147483650"/>
              <ac:spMk id="8" creationId="{456A9090-C835-43E9-9D5E-BD157B86376A}"/>
            </ac:spMkLst>
          </pc:spChg>
          <pc:spChg chg="add del mod">
            <ac:chgData name="Suparna Biswas" userId="6400250136300666" providerId="LiveId" clId="{AF02936D-75B8-4FFD-95E8-F3FA9C46512C}" dt="2024-02-10T09:24:50.727" v="622"/>
            <ac:spMkLst>
              <pc:docMk/>
              <pc:sldMasterMk cId="2860417627" sldId="2147483648"/>
              <pc:sldLayoutMk cId="3026764462" sldId="2147483650"/>
              <ac:spMk id="9" creationId="{7DB2C596-6C2D-24C6-AD74-8E619E17C95A}"/>
            </ac:spMkLst>
          </pc:spChg>
          <pc:spChg chg="mod">
            <ac:chgData name="Suparna Biswas" userId="6400250136300666" providerId="LiveId" clId="{AF02936D-75B8-4FFD-95E8-F3FA9C46512C}" dt="2024-02-10T09:24:25.166" v="621"/>
            <ac:spMkLst>
              <pc:docMk/>
              <pc:sldMasterMk cId="2860417627" sldId="2147483648"/>
              <pc:sldLayoutMk cId="3026764462" sldId="2147483650"/>
              <ac:spMk id="10" creationId="{385416BA-A57F-DA6A-B8DE-E5D63171678A}"/>
            </ac:spMkLst>
          </pc:spChg>
          <pc:spChg chg="mod">
            <ac:chgData name="Suparna Biswas" userId="6400250136300666" providerId="LiveId" clId="{AF02936D-75B8-4FFD-95E8-F3FA9C46512C}" dt="2024-02-10T09:24:50.727" v="622"/>
            <ac:spMkLst>
              <pc:docMk/>
              <pc:sldMasterMk cId="2860417627" sldId="2147483648"/>
              <pc:sldLayoutMk cId="3026764462" sldId="2147483650"/>
              <ac:spMk id="11" creationId="{705A7647-122C-3D6B-457E-1BE347E9A818}"/>
            </ac:spMkLst>
          </pc:spChg>
        </pc:sldLayoutChg>
        <pc:sldLayoutChg chg="del">
          <pc:chgData name="Suparna Biswas" userId="6400250136300666" providerId="LiveId" clId="{AF02936D-75B8-4FFD-95E8-F3FA9C46512C}" dt="2024-02-10T11:51:03.968" v="2020" actId="47"/>
          <pc:sldLayoutMkLst>
            <pc:docMk/>
            <pc:sldMasterMk cId="2860417627" sldId="2147483648"/>
            <pc:sldLayoutMk cId="4285812395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390475E-BCCA-C5C6-378A-AB0AE04710D5}"/>
              </a:ext>
            </a:extLst>
          </p:cNvPr>
          <p:cNvSpPr/>
          <p:nvPr userDrawn="1"/>
        </p:nvSpPr>
        <p:spPr>
          <a:xfrm>
            <a:off x="335360" y="404664"/>
            <a:ext cx="11521280" cy="6048672"/>
          </a:xfrm>
          <a:custGeom>
            <a:avLst/>
            <a:gdLst>
              <a:gd name="connsiteX0" fmla="*/ 0 w 11521280"/>
              <a:gd name="connsiteY0" fmla="*/ 0 h 6048672"/>
              <a:gd name="connsiteX1" fmla="*/ 11521280 w 11521280"/>
              <a:gd name="connsiteY1" fmla="*/ 0 h 6048672"/>
              <a:gd name="connsiteX2" fmla="*/ 11521280 w 11521280"/>
              <a:gd name="connsiteY2" fmla="*/ 6048672 h 6048672"/>
              <a:gd name="connsiteX3" fmla="*/ 0 w 11521280"/>
              <a:gd name="connsiteY3" fmla="*/ 6048672 h 604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0" h="6048672">
                <a:moveTo>
                  <a:pt x="0" y="0"/>
                </a:moveTo>
                <a:lnTo>
                  <a:pt x="11521280" y="0"/>
                </a:lnTo>
                <a:lnTo>
                  <a:pt x="11521280" y="6048672"/>
                </a:lnTo>
                <a:lnTo>
                  <a:pt x="0" y="6048672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364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4709-ACDF-B110-1807-C9BBB828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58673-F120-AE36-7CBC-F5D8025F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D7C51-9475-9A0A-AA66-1531E8C4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1AFAC-7DF9-8091-14A0-7B2D5AFC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B774B-01BE-3422-98DB-1958BC52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93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DE6577-76CB-897A-0FD9-EDC9EDDA0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4A493-0170-151F-0DEC-1EEA0D619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39CBB-A37C-50D3-5307-4FC93C926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5D661-24B5-12FB-97C4-FB404121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97A3C-9669-D46A-6DF1-79CDCA88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399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59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772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281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911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177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417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421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90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05A7647-122C-3D6B-457E-1BE347E9A818}"/>
              </a:ext>
            </a:extLst>
          </p:cNvPr>
          <p:cNvSpPr/>
          <p:nvPr userDrawn="1"/>
        </p:nvSpPr>
        <p:spPr>
          <a:xfrm>
            <a:off x="335360" y="404664"/>
            <a:ext cx="11521280" cy="6048672"/>
          </a:xfrm>
          <a:custGeom>
            <a:avLst/>
            <a:gdLst>
              <a:gd name="connsiteX0" fmla="*/ 0 w 11521280"/>
              <a:gd name="connsiteY0" fmla="*/ 0 h 6048672"/>
              <a:gd name="connsiteX1" fmla="*/ 11521280 w 11521280"/>
              <a:gd name="connsiteY1" fmla="*/ 0 h 6048672"/>
              <a:gd name="connsiteX2" fmla="*/ 11521280 w 11521280"/>
              <a:gd name="connsiteY2" fmla="*/ 6048672 h 6048672"/>
              <a:gd name="connsiteX3" fmla="*/ 0 w 11521280"/>
              <a:gd name="connsiteY3" fmla="*/ 6048672 h 604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0" h="6048672">
                <a:moveTo>
                  <a:pt x="0" y="0"/>
                </a:moveTo>
                <a:lnTo>
                  <a:pt x="11521280" y="0"/>
                </a:lnTo>
                <a:lnTo>
                  <a:pt x="11521280" y="6048672"/>
                </a:lnTo>
                <a:lnTo>
                  <a:pt x="0" y="6048672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7644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144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917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381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09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64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3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49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990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9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5154-1148-E35E-48B9-DC810E9F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4CF9B-4D07-6FDF-0323-5C224A154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6055-AFCD-FF47-EC12-5AD1BEE5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AEB98-53EF-C2CB-596F-7B481F87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637A-5C20-1635-7E9E-CBAD497C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302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64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941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31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3EF7-77C6-4E35-0D07-BB683A0E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9AE3-4520-BEB0-A05D-D13131F30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805F0-5A18-9685-FBA5-E8CC5F7F5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51559-6427-93E3-5A58-DEDEE8A2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641CA-659B-4B60-D839-2A5E7196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1C7EE-CAD8-28E9-0E2A-CA7A8040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31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BC7D-4C6F-5783-6A59-6282EA4AC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F4DC7-9CA1-0695-866B-7B0C86C8B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E2E3-FEE0-83F6-5796-850086D31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38DC0-753F-3FC9-7477-FACCAE554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17A24-F486-7F99-B9E9-D5FA09C93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E7660-A751-C870-49D7-7BD108C7A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3C8A2F-F529-18BC-6263-9C7FF394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A0D97-BF73-D18C-F151-7AB2362D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83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AEC4-99DE-9ED5-991D-1C3D067A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D33EC-142B-2AF0-0B1F-8D56AC88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81852-817D-8037-F8F0-BDACF5BF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1DC5-3C7D-943B-733A-34430EA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99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5D24C-BEED-6111-1F1B-0B9DD7508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2702B-9153-F012-EC6E-5E5C1987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0CC38-E521-2386-CDE7-F95A6AE4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75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62BE-A338-3A2F-A569-79A33A98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F5C91-755E-F121-6005-64155EB4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3763B-142B-E677-D81F-2D975CD1E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FAD85-62FE-F01F-E05E-83217A15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6B74F-9F40-C560-5DB3-6946C68F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6D281-358B-0913-339C-2829234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B1A2-9F5F-59A1-F7C9-FB30F4E4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45D2C-5510-AAB4-6DCE-79D7FBBF4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870F6-47FD-97BD-4F3E-BF2CF3610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F84B7-8B7B-6139-592F-A77AD0A09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C6397-F30A-8674-8852-A91204F2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CC404-4682-F2AF-2E53-077D259A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47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D9B7E-A27D-C342-1253-23EAB27B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DF4CC-B0D9-A233-7C69-357636D1A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95715-CB50-1F95-8CB6-D8640383B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0D114-0DD2-440D-88E7-A4D8E143DDA4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5C2AE-738A-55BC-EE77-CB3AFD59E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018F7-1F0D-BAA8-470A-6DAFC0F2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07AA1-E8FA-4C07-8D1D-7A743A89A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1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C70B88"/>
            </a:gs>
            <a:gs pos="88000">
              <a:srgbClr val="D195BC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EEBBC-AE40-428B-AE88-D1EA7E9542F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9BACE-AF52-4744-ACF4-8E05D6D47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56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2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17/06/relationships/model3d" Target="../media/model3d18.glb"/><Relationship Id="rId7" Type="http://schemas.microsoft.com/office/2017/06/relationships/model3d" Target="../media/model3d20.glb"/><Relationship Id="rId12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microsoft.com/office/2017/06/relationships/model3d" Target="../media/model3d22.glb"/><Relationship Id="rId5" Type="http://schemas.microsoft.com/office/2017/06/relationships/model3d" Target="../media/model3d19.glb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17/06/relationships/model3d" Target="../media/model3d21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17/06/relationships/model3d" Target="../media/model3d19.glb"/><Relationship Id="rId7" Type="http://schemas.microsoft.com/office/2017/06/relationships/model3d" Target="../media/model3d22.glb"/><Relationship Id="rId12" Type="http://schemas.openxmlformats.org/officeDocument/2006/relationships/image" Target="../media/image3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17/06/relationships/model3d" Target="../media/model3d20.glb"/><Relationship Id="rId5" Type="http://schemas.microsoft.com/office/2017/06/relationships/model3d" Target="../media/model3d21.glb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17/06/relationships/model3d" Target="../media/model3d18.glb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17/06/relationships/model3d" Target="../media/model3d6.glb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21" Type="http://schemas.microsoft.com/office/2017/06/relationships/model3d" Target="../media/model3d10.glb"/><Relationship Id="rId34" Type="http://schemas.microsoft.com/office/2017/06/relationships/model3d" Target="../media/model3d16.glb"/><Relationship Id="rId7" Type="http://schemas.microsoft.com/office/2017/06/relationships/model3d" Target="../media/model3d3.glb"/><Relationship Id="rId12" Type="http://schemas.openxmlformats.org/officeDocument/2006/relationships/image" Target="../media/image6.png"/><Relationship Id="rId17" Type="http://schemas.microsoft.com/office/2017/06/relationships/model3d" Target="../media/model3d8.glb"/><Relationship Id="rId25" Type="http://schemas.microsoft.com/office/2017/06/relationships/model3d" Target="../media/model3d12.glb"/><Relationship Id="rId3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17/06/relationships/model3d" Target="../media/model3d14.glb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microsoft.com/office/2017/06/relationships/model3d" Target="../media/model3d5.glb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image" Target="../media/image19.png"/><Relationship Id="rId5" Type="http://schemas.microsoft.com/office/2017/06/relationships/model3d" Target="../media/model3d2.glb"/><Relationship Id="rId15" Type="http://schemas.microsoft.com/office/2017/06/relationships/model3d" Target="../media/model3d7.glb"/><Relationship Id="rId23" Type="http://schemas.microsoft.com/office/2017/06/relationships/model3d" Target="../media/model3d11.glb"/><Relationship Id="rId28" Type="http://schemas.openxmlformats.org/officeDocument/2006/relationships/image" Target="../media/image14.png"/><Relationship Id="rId36" Type="http://schemas.microsoft.com/office/2017/06/relationships/model3d" Target="../media/model3d17.glb"/><Relationship Id="rId10" Type="http://schemas.openxmlformats.org/officeDocument/2006/relationships/image" Target="../media/image5.png"/><Relationship Id="rId19" Type="http://schemas.microsoft.com/office/2017/06/relationships/model3d" Target="../media/model3d9.glb"/><Relationship Id="rId31" Type="http://schemas.microsoft.com/office/2017/06/relationships/model3d" Target="../media/model3d15.glb"/><Relationship Id="rId4" Type="http://schemas.openxmlformats.org/officeDocument/2006/relationships/image" Target="../media/image2.png"/><Relationship Id="rId9" Type="http://schemas.microsoft.com/office/2017/06/relationships/model3d" Target="../media/model3d4.glb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17/06/relationships/model3d" Target="../media/model3d13.glb"/><Relationship Id="rId30" Type="http://schemas.openxmlformats.org/officeDocument/2006/relationships/image" Target="../media/image15.png"/><Relationship Id="rId35" Type="http://schemas.openxmlformats.org/officeDocument/2006/relationships/image" Target="../media/image18.png"/><Relationship Id="rId8" Type="http://schemas.openxmlformats.org/officeDocument/2006/relationships/image" Target="../media/image4.png"/><Relationship Id="rId3" Type="http://schemas.microsoft.com/office/2017/06/relationships/model3d" Target="../media/model3d1.glb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jpg"/><Relationship Id="rId4" Type="http://schemas.openxmlformats.org/officeDocument/2006/relationships/hyperlink" Target="https://pixnio.com/objects/shoes-and-clothing/fashion-laundry-wedding-dress-boutique-dres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jpg"/><Relationship Id="rId4" Type="http://schemas.openxmlformats.org/officeDocument/2006/relationships/hyperlink" Target="https://pixnio.com/objects/shoes-and-clothing/fashion-laundry-wedding-dress-boutique-dres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jpg"/><Relationship Id="rId4" Type="http://schemas.openxmlformats.org/officeDocument/2006/relationships/hyperlink" Target="https://pixnio.com/objects/shoes-and-clothing/fashion-laundry-wedding-dress-boutique-dres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jpg"/><Relationship Id="rId4" Type="http://schemas.openxmlformats.org/officeDocument/2006/relationships/hyperlink" Target="https://pixnio.com/objects/shoes-and-clothing/fashion-laundry-wedding-dress-boutique-dres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jpg"/><Relationship Id="rId4" Type="http://schemas.openxmlformats.org/officeDocument/2006/relationships/hyperlink" Target="https://pixnio.com/objects/shoes-and-clothing/fashion-laundry-wedding-dress-boutique-dres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jpg"/><Relationship Id="rId4" Type="http://schemas.openxmlformats.org/officeDocument/2006/relationships/hyperlink" Target="https://pixnio.com/objects/shoes-and-clothing/fashion-laundry-wedding-dress-boutique-dres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6.wdp"/><Relationship Id="rId7" Type="http://schemas.openxmlformats.org/officeDocument/2006/relationships/image" Target="../media/image5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C83551-FCE9-18C7-6389-E27ECA8E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E9092E-BECE-FB99-8110-8C7BC9399245}"/>
              </a:ext>
            </a:extLst>
          </p:cNvPr>
          <p:cNvSpPr/>
          <p:nvPr/>
        </p:nvSpPr>
        <p:spPr>
          <a:xfrm>
            <a:off x="0" y="1028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191332" y="5237302"/>
                </a:moveTo>
                <a:lnTo>
                  <a:pt x="9188850" y="5238700"/>
                </a:lnTo>
                <a:lnTo>
                  <a:pt x="9175132" y="5240237"/>
                </a:lnTo>
                <a:close/>
                <a:moveTo>
                  <a:pt x="4371683" y="5237302"/>
                </a:moveTo>
                <a:lnTo>
                  <a:pt x="4369201" y="5238700"/>
                </a:lnTo>
                <a:lnTo>
                  <a:pt x="4355482" y="5240237"/>
                </a:lnTo>
                <a:close/>
                <a:moveTo>
                  <a:pt x="4918640" y="5236314"/>
                </a:moveTo>
                <a:lnTo>
                  <a:pt x="4947825" y="5244381"/>
                </a:lnTo>
                <a:lnTo>
                  <a:pt x="4926431" y="5240777"/>
                </a:lnTo>
                <a:close/>
                <a:moveTo>
                  <a:pt x="3232715" y="5236314"/>
                </a:moveTo>
                <a:lnTo>
                  <a:pt x="3261900" y="5244381"/>
                </a:lnTo>
                <a:lnTo>
                  <a:pt x="3240506" y="5240777"/>
                </a:lnTo>
                <a:close/>
                <a:moveTo>
                  <a:pt x="851465" y="5236314"/>
                </a:moveTo>
                <a:lnTo>
                  <a:pt x="880649" y="5244381"/>
                </a:lnTo>
                <a:lnTo>
                  <a:pt x="859255" y="5240777"/>
                </a:lnTo>
                <a:close/>
                <a:moveTo>
                  <a:pt x="11509939" y="5236314"/>
                </a:moveTo>
                <a:lnTo>
                  <a:pt x="11539124" y="5244381"/>
                </a:lnTo>
                <a:lnTo>
                  <a:pt x="11517730" y="5240777"/>
                </a:lnTo>
                <a:close/>
                <a:moveTo>
                  <a:pt x="4393443" y="5225050"/>
                </a:moveTo>
                <a:lnTo>
                  <a:pt x="4383819" y="5235104"/>
                </a:lnTo>
                <a:lnTo>
                  <a:pt x="4371683" y="5237302"/>
                </a:lnTo>
                <a:close/>
                <a:moveTo>
                  <a:pt x="9213093" y="5225049"/>
                </a:moveTo>
                <a:lnTo>
                  <a:pt x="9203468" y="5235104"/>
                </a:lnTo>
                <a:lnTo>
                  <a:pt x="9191332" y="5237302"/>
                </a:lnTo>
                <a:close/>
                <a:moveTo>
                  <a:pt x="9214868" y="5223195"/>
                </a:moveTo>
                <a:lnTo>
                  <a:pt x="9214005" y="5224535"/>
                </a:lnTo>
                <a:lnTo>
                  <a:pt x="9213093" y="5225049"/>
                </a:lnTo>
                <a:close/>
                <a:moveTo>
                  <a:pt x="4395220" y="5223193"/>
                </a:moveTo>
                <a:lnTo>
                  <a:pt x="4394356" y="5224535"/>
                </a:lnTo>
                <a:lnTo>
                  <a:pt x="4393443" y="5225050"/>
                </a:lnTo>
                <a:close/>
                <a:moveTo>
                  <a:pt x="863664" y="5222738"/>
                </a:moveTo>
                <a:lnTo>
                  <a:pt x="865687" y="5224511"/>
                </a:lnTo>
                <a:lnTo>
                  <a:pt x="864719" y="5224131"/>
                </a:lnTo>
                <a:close/>
                <a:moveTo>
                  <a:pt x="3244914" y="5222738"/>
                </a:moveTo>
                <a:lnTo>
                  <a:pt x="3246937" y="5224511"/>
                </a:lnTo>
                <a:lnTo>
                  <a:pt x="3245969" y="5224131"/>
                </a:lnTo>
                <a:close/>
                <a:moveTo>
                  <a:pt x="4930839" y="5222738"/>
                </a:moveTo>
                <a:lnTo>
                  <a:pt x="4932862" y="5224510"/>
                </a:lnTo>
                <a:lnTo>
                  <a:pt x="4931894" y="5224131"/>
                </a:lnTo>
                <a:close/>
                <a:moveTo>
                  <a:pt x="11522138" y="5222737"/>
                </a:moveTo>
                <a:lnTo>
                  <a:pt x="11524162" y="5224511"/>
                </a:lnTo>
                <a:lnTo>
                  <a:pt x="11523193" y="5224131"/>
                </a:lnTo>
                <a:close/>
                <a:moveTo>
                  <a:pt x="10502886" y="5218207"/>
                </a:moveTo>
                <a:lnTo>
                  <a:pt x="10505628" y="5220397"/>
                </a:lnTo>
                <a:lnTo>
                  <a:pt x="10503374" y="5219194"/>
                </a:lnTo>
                <a:close/>
                <a:moveTo>
                  <a:pt x="10502886" y="5218206"/>
                </a:moveTo>
                <a:lnTo>
                  <a:pt x="10502886" y="5218207"/>
                </a:lnTo>
                <a:lnTo>
                  <a:pt x="10502886" y="5218207"/>
                </a:lnTo>
                <a:close/>
                <a:moveTo>
                  <a:pt x="7062842" y="5217280"/>
                </a:moveTo>
                <a:lnTo>
                  <a:pt x="7068217" y="5223265"/>
                </a:lnTo>
                <a:lnTo>
                  <a:pt x="7063993" y="5220929"/>
                </a:lnTo>
                <a:close/>
                <a:moveTo>
                  <a:pt x="7061653" y="5213510"/>
                </a:moveTo>
                <a:lnTo>
                  <a:pt x="7062842" y="5217280"/>
                </a:lnTo>
                <a:lnTo>
                  <a:pt x="7062142" y="5216500"/>
                </a:lnTo>
                <a:close/>
                <a:moveTo>
                  <a:pt x="3234845" y="5209442"/>
                </a:moveTo>
                <a:lnTo>
                  <a:pt x="3244914" y="5222738"/>
                </a:lnTo>
                <a:lnTo>
                  <a:pt x="3240051" y="5218478"/>
                </a:lnTo>
                <a:close/>
                <a:moveTo>
                  <a:pt x="853595" y="5209442"/>
                </a:moveTo>
                <a:lnTo>
                  <a:pt x="863664" y="5222738"/>
                </a:lnTo>
                <a:lnTo>
                  <a:pt x="858801" y="5218478"/>
                </a:lnTo>
                <a:close/>
                <a:moveTo>
                  <a:pt x="11512069" y="5209441"/>
                </a:moveTo>
                <a:lnTo>
                  <a:pt x="11522138" y="5222737"/>
                </a:lnTo>
                <a:lnTo>
                  <a:pt x="11517275" y="5218478"/>
                </a:lnTo>
                <a:close/>
                <a:moveTo>
                  <a:pt x="4920770" y="5209441"/>
                </a:moveTo>
                <a:lnTo>
                  <a:pt x="4930839" y="5222738"/>
                </a:lnTo>
                <a:lnTo>
                  <a:pt x="4925976" y="5218478"/>
                </a:lnTo>
                <a:close/>
                <a:moveTo>
                  <a:pt x="944499" y="5207460"/>
                </a:moveTo>
                <a:lnTo>
                  <a:pt x="939670" y="5222025"/>
                </a:lnTo>
                <a:cubicBezTo>
                  <a:pt x="925954" y="5238122"/>
                  <a:pt x="908439" y="5246170"/>
                  <a:pt x="887124" y="5246170"/>
                </a:cubicBezTo>
                <a:lnTo>
                  <a:pt x="880649" y="5244381"/>
                </a:lnTo>
                <a:lnTo>
                  <a:pt x="884066" y="5244956"/>
                </a:lnTo>
                <a:cubicBezTo>
                  <a:pt x="906316" y="5244956"/>
                  <a:pt x="924013" y="5237037"/>
                  <a:pt x="937157" y="5221199"/>
                </a:cubicBezTo>
                <a:close/>
                <a:moveTo>
                  <a:pt x="5011675" y="5207460"/>
                </a:moveTo>
                <a:lnTo>
                  <a:pt x="5006845" y="5222025"/>
                </a:lnTo>
                <a:cubicBezTo>
                  <a:pt x="4993129" y="5238122"/>
                  <a:pt x="4975614" y="5246170"/>
                  <a:pt x="4954300" y="5246170"/>
                </a:cubicBezTo>
                <a:lnTo>
                  <a:pt x="4947825" y="5244381"/>
                </a:lnTo>
                <a:lnTo>
                  <a:pt x="4951241" y="5244956"/>
                </a:lnTo>
                <a:cubicBezTo>
                  <a:pt x="4973491" y="5244956"/>
                  <a:pt x="4991188" y="5237037"/>
                  <a:pt x="5004332" y="5221199"/>
                </a:cubicBezTo>
                <a:close/>
                <a:moveTo>
                  <a:pt x="3325750" y="5207459"/>
                </a:moveTo>
                <a:lnTo>
                  <a:pt x="3320920" y="5222025"/>
                </a:lnTo>
                <a:cubicBezTo>
                  <a:pt x="3307204" y="5238122"/>
                  <a:pt x="3289689" y="5246170"/>
                  <a:pt x="3268374" y="5246170"/>
                </a:cubicBezTo>
                <a:lnTo>
                  <a:pt x="3261900" y="5244381"/>
                </a:lnTo>
                <a:lnTo>
                  <a:pt x="3265316" y="5244956"/>
                </a:lnTo>
                <a:cubicBezTo>
                  <a:pt x="3287566" y="5244956"/>
                  <a:pt x="3305263" y="5237037"/>
                  <a:pt x="3318407" y="5221199"/>
                </a:cubicBezTo>
                <a:close/>
                <a:moveTo>
                  <a:pt x="11602976" y="5207456"/>
                </a:moveTo>
                <a:lnTo>
                  <a:pt x="11598145" y="5222025"/>
                </a:lnTo>
                <a:cubicBezTo>
                  <a:pt x="11584428" y="5238122"/>
                  <a:pt x="11566913" y="5246170"/>
                  <a:pt x="11545599" y="5246170"/>
                </a:cubicBezTo>
                <a:lnTo>
                  <a:pt x="11539124" y="5244381"/>
                </a:lnTo>
                <a:lnTo>
                  <a:pt x="11542541" y="5244956"/>
                </a:lnTo>
                <a:cubicBezTo>
                  <a:pt x="11564791" y="5244956"/>
                  <a:pt x="11582487" y="5237037"/>
                  <a:pt x="11595631" y="5221199"/>
                </a:cubicBezTo>
                <a:close/>
                <a:moveTo>
                  <a:pt x="6360858" y="5198793"/>
                </a:moveTo>
                <a:cubicBezTo>
                  <a:pt x="6366329" y="5214984"/>
                  <a:pt x="6375277" y="5228600"/>
                  <a:pt x="6387704" y="5239643"/>
                </a:cubicBezTo>
                <a:lnTo>
                  <a:pt x="6384275" y="5244686"/>
                </a:lnTo>
                <a:lnTo>
                  <a:pt x="6238403" y="5244686"/>
                </a:lnTo>
                <a:lnTo>
                  <a:pt x="6241661" y="5253588"/>
                </a:lnTo>
                <a:lnTo>
                  <a:pt x="6389300" y="5253588"/>
                </a:lnTo>
                <a:lnTo>
                  <a:pt x="6397333" y="5238642"/>
                </a:lnTo>
                <a:lnTo>
                  <a:pt x="6395217" y="5236971"/>
                </a:lnTo>
                <a:cubicBezTo>
                  <a:pt x="6383373" y="5224685"/>
                  <a:pt x="6374942" y="5212704"/>
                  <a:pt x="6369926" y="5201029"/>
                </a:cubicBezTo>
                <a:close/>
                <a:moveTo>
                  <a:pt x="2293683" y="5198793"/>
                </a:moveTo>
                <a:cubicBezTo>
                  <a:pt x="2299154" y="5214984"/>
                  <a:pt x="2308103" y="5228600"/>
                  <a:pt x="2320530" y="5239643"/>
                </a:cubicBezTo>
                <a:lnTo>
                  <a:pt x="2317101" y="5244686"/>
                </a:lnTo>
                <a:lnTo>
                  <a:pt x="2171229" y="5244686"/>
                </a:lnTo>
                <a:lnTo>
                  <a:pt x="2174487" y="5253588"/>
                </a:lnTo>
                <a:lnTo>
                  <a:pt x="2322125" y="5253588"/>
                </a:lnTo>
                <a:lnTo>
                  <a:pt x="2330159" y="5238642"/>
                </a:lnTo>
                <a:lnTo>
                  <a:pt x="2328043" y="5236971"/>
                </a:lnTo>
                <a:cubicBezTo>
                  <a:pt x="2316198" y="5224685"/>
                  <a:pt x="2307767" y="5212704"/>
                  <a:pt x="2302752" y="5201029"/>
                </a:cubicBezTo>
                <a:close/>
                <a:moveTo>
                  <a:pt x="4054358" y="5195090"/>
                </a:moveTo>
                <a:lnTo>
                  <a:pt x="4054920" y="5199916"/>
                </a:lnTo>
                <a:cubicBezTo>
                  <a:pt x="4060933" y="5215038"/>
                  <a:pt x="4068679" y="5228220"/>
                  <a:pt x="4078161" y="5239462"/>
                </a:cubicBezTo>
                <a:lnTo>
                  <a:pt x="4075274" y="5244686"/>
                </a:lnTo>
                <a:lnTo>
                  <a:pt x="3934416" y="5244686"/>
                </a:lnTo>
                <a:lnTo>
                  <a:pt x="3939233" y="5253588"/>
                </a:lnTo>
                <a:lnTo>
                  <a:pt x="4080260" y="5253588"/>
                </a:lnTo>
                <a:lnTo>
                  <a:pt x="4087261" y="5238786"/>
                </a:lnTo>
                <a:lnTo>
                  <a:pt x="4086204" y="5237104"/>
                </a:lnTo>
                <a:cubicBezTo>
                  <a:pt x="4077757" y="5225614"/>
                  <a:pt x="4070654" y="5213507"/>
                  <a:pt x="4064895" y="5200782"/>
                </a:cubicBezTo>
                <a:lnTo>
                  <a:pt x="4063479" y="5197343"/>
                </a:lnTo>
                <a:close/>
                <a:moveTo>
                  <a:pt x="11612453" y="5178872"/>
                </a:moveTo>
                <a:lnTo>
                  <a:pt x="11610417" y="5193532"/>
                </a:lnTo>
                <a:lnTo>
                  <a:pt x="11602976" y="5207456"/>
                </a:lnTo>
                <a:close/>
                <a:moveTo>
                  <a:pt x="3335229" y="5178871"/>
                </a:moveTo>
                <a:lnTo>
                  <a:pt x="3333193" y="5193532"/>
                </a:lnTo>
                <a:lnTo>
                  <a:pt x="3325750" y="5207459"/>
                </a:lnTo>
                <a:close/>
                <a:moveTo>
                  <a:pt x="5021154" y="5178871"/>
                </a:moveTo>
                <a:lnTo>
                  <a:pt x="5019118" y="5193532"/>
                </a:lnTo>
                <a:lnTo>
                  <a:pt x="5011675" y="5207460"/>
                </a:lnTo>
                <a:close/>
                <a:moveTo>
                  <a:pt x="953979" y="5178871"/>
                </a:moveTo>
                <a:lnTo>
                  <a:pt x="951943" y="5193532"/>
                </a:lnTo>
                <a:lnTo>
                  <a:pt x="944499" y="5207460"/>
                </a:lnTo>
                <a:close/>
                <a:moveTo>
                  <a:pt x="5955912" y="5173866"/>
                </a:moveTo>
                <a:lnTo>
                  <a:pt x="5958084" y="5176472"/>
                </a:lnTo>
                <a:lnTo>
                  <a:pt x="5958388" y="5178225"/>
                </a:lnTo>
                <a:close/>
                <a:moveTo>
                  <a:pt x="10116506" y="5170728"/>
                </a:moveTo>
                <a:lnTo>
                  <a:pt x="10118630" y="5174732"/>
                </a:lnTo>
                <a:cubicBezTo>
                  <a:pt x="10111271" y="5191728"/>
                  <a:pt x="10107591" y="5204923"/>
                  <a:pt x="10107591" y="5214318"/>
                </a:cubicBezTo>
                <a:lnTo>
                  <a:pt x="10109705" y="5225179"/>
                </a:lnTo>
                <a:lnTo>
                  <a:pt x="10108343" y="5223177"/>
                </a:lnTo>
                <a:cubicBezTo>
                  <a:pt x="10106853" y="5220265"/>
                  <a:pt x="10106108" y="5216518"/>
                  <a:pt x="10106108" y="5211935"/>
                </a:cubicBezTo>
                <a:cubicBezTo>
                  <a:pt x="10106108" y="5207374"/>
                  <a:pt x="10107233" y="5201660"/>
                  <a:pt x="10109482" y="5194793"/>
                </a:cubicBezTo>
                <a:lnTo>
                  <a:pt x="10113824" y="5181303"/>
                </a:lnTo>
                <a:cubicBezTo>
                  <a:pt x="10115518" y="5176025"/>
                  <a:pt x="10116412" y="5172500"/>
                  <a:pt x="10116506" y="5170728"/>
                </a:cubicBezTo>
                <a:close/>
                <a:moveTo>
                  <a:pt x="8382956" y="5170728"/>
                </a:moveTo>
                <a:lnTo>
                  <a:pt x="8385080" y="5174732"/>
                </a:lnTo>
                <a:cubicBezTo>
                  <a:pt x="8377721" y="5191728"/>
                  <a:pt x="8374042" y="5204923"/>
                  <a:pt x="8374042" y="5214318"/>
                </a:cubicBezTo>
                <a:lnTo>
                  <a:pt x="8376156" y="5225180"/>
                </a:lnTo>
                <a:lnTo>
                  <a:pt x="8374793" y="5223177"/>
                </a:lnTo>
                <a:cubicBezTo>
                  <a:pt x="8373303" y="5220265"/>
                  <a:pt x="8372558" y="5216518"/>
                  <a:pt x="8372558" y="5211935"/>
                </a:cubicBezTo>
                <a:cubicBezTo>
                  <a:pt x="8372558" y="5207374"/>
                  <a:pt x="8373682" y="5201660"/>
                  <a:pt x="8375932" y="5194793"/>
                </a:cubicBezTo>
                <a:lnTo>
                  <a:pt x="8380273" y="5181303"/>
                </a:lnTo>
                <a:cubicBezTo>
                  <a:pt x="8381967" y="5176025"/>
                  <a:pt x="8382862" y="5172500"/>
                  <a:pt x="8382956" y="5170728"/>
                </a:cubicBezTo>
                <a:close/>
                <a:moveTo>
                  <a:pt x="6658931" y="5170728"/>
                </a:moveTo>
                <a:lnTo>
                  <a:pt x="6661056" y="5174732"/>
                </a:lnTo>
                <a:cubicBezTo>
                  <a:pt x="6653696" y="5191728"/>
                  <a:pt x="6650017" y="5204923"/>
                  <a:pt x="6650017" y="5214318"/>
                </a:cubicBezTo>
                <a:lnTo>
                  <a:pt x="6652131" y="5225180"/>
                </a:lnTo>
                <a:lnTo>
                  <a:pt x="6650768" y="5223177"/>
                </a:lnTo>
                <a:cubicBezTo>
                  <a:pt x="6649278" y="5220265"/>
                  <a:pt x="6648533" y="5216518"/>
                  <a:pt x="6648533" y="5211935"/>
                </a:cubicBezTo>
                <a:cubicBezTo>
                  <a:pt x="6648533" y="5207374"/>
                  <a:pt x="6649658" y="5201660"/>
                  <a:pt x="6651907" y="5194793"/>
                </a:cubicBezTo>
                <a:lnTo>
                  <a:pt x="6656248" y="5181303"/>
                </a:lnTo>
                <a:cubicBezTo>
                  <a:pt x="6657942" y="5176025"/>
                  <a:pt x="6658837" y="5172500"/>
                  <a:pt x="6658931" y="5170728"/>
                </a:cubicBezTo>
                <a:close/>
                <a:moveTo>
                  <a:pt x="5913870" y="5170370"/>
                </a:moveTo>
                <a:cubicBezTo>
                  <a:pt x="5926033" y="5170370"/>
                  <a:pt x="5935185" y="5171478"/>
                  <a:pt x="5941326" y="5173695"/>
                </a:cubicBezTo>
                <a:cubicBezTo>
                  <a:pt x="5947469" y="5175911"/>
                  <a:pt x="5952797" y="5180223"/>
                  <a:pt x="5957310" y="5186631"/>
                </a:cubicBezTo>
                <a:lnTo>
                  <a:pt x="5959846" y="5186631"/>
                </a:lnTo>
                <a:lnTo>
                  <a:pt x="5960933" y="5192898"/>
                </a:lnTo>
                <a:cubicBezTo>
                  <a:pt x="5960933" y="5213674"/>
                  <a:pt x="5949314" y="5224886"/>
                  <a:pt x="5926076" y="5226537"/>
                </a:cubicBezTo>
                <a:lnTo>
                  <a:pt x="5908264" y="5227153"/>
                </a:lnTo>
                <a:lnTo>
                  <a:pt x="5905769" y="5227153"/>
                </a:lnTo>
                <a:lnTo>
                  <a:pt x="5905769" y="5170655"/>
                </a:lnTo>
                <a:close/>
                <a:moveTo>
                  <a:pt x="10923002" y="5162925"/>
                </a:moveTo>
                <a:lnTo>
                  <a:pt x="10923002" y="5163091"/>
                </a:lnTo>
                <a:cubicBezTo>
                  <a:pt x="10918229" y="5164797"/>
                  <a:pt x="10911755" y="5165649"/>
                  <a:pt x="10903582" y="5165649"/>
                </a:cubicBezTo>
                <a:cubicBezTo>
                  <a:pt x="10898100" y="5165649"/>
                  <a:pt x="10889726" y="5165245"/>
                  <a:pt x="10878463" y="5164436"/>
                </a:cubicBezTo>
                <a:lnTo>
                  <a:pt x="10871749" y="5164143"/>
                </a:lnTo>
                <a:lnTo>
                  <a:pt x="10871749" y="5226394"/>
                </a:lnTo>
                <a:lnTo>
                  <a:pt x="10870131" y="5224655"/>
                </a:lnTo>
                <a:lnTo>
                  <a:pt x="10870131" y="5163201"/>
                </a:lnTo>
                <a:lnTo>
                  <a:pt x="10882942" y="5164381"/>
                </a:lnTo>
                <a:cubicBezTo>
                  <a:pt x="10886001" y="5164687"/>
                  <a:pt x="10890586" y="5164840"/>
                  <a:pt x="10896697" y="5164840"/>
                </a:cubicBezTo>
                <a:cubicBezTo>
                  <a:pt x="10907997" y="5164840"/>
                  <a:pt x="10916765" y="5164202"/>
                  <a:pt x="10923002" y="5162925"/>
                </a:cubicBezTo>
                <a:close/>
                <a:moveTo>
                  <a:pt x="1893303" y="5162925"/>
                </a:moveTo>
                <a:lnTo>
                  <a:pt x="1893303" y="5163091"/>
                </a:lnTo>
                <a:cubicBezTo>
                  <a:pt x="1888529" y="5164797"/>
                  <a:pt x="1882056" y="5165649"/>
                  <a:pt x="1873883" y="5165649"/>
                </a:cubicBezTo>
                <a:cubicBezTo>
                  <a:pt x="1868401" y="5165649"/>
                  <a:pt x="1860028" y="5165245"/>
                  <a:pt x="1848765" y="5164436"/>
                </a:cubicBezTo>
                <a:lnTo>
                  <a:pt x="1842050" y="5164143"/>
                </a:lnTo>
                <a:lnTo>
                  <a:pt x="1842050" y="5226394"/>
                </a:lnTo>
                <a:lnTo>
                  <a:pt x="1840432" y="5224655"/>
                </a:lnTo>
                <a:lnTo>
                  <a:pt x="1840432" y="5163201"/>
                </a:lnTo>
                <a:lnTo>
                  <a:pt x="1853243" y="5164381"/>
                </a:lnTo>
                <a:cubicBezTo>
                  <a:pt x="1856301" y="5164687"/>
                  <a:pt x="1860886" y="5164840"/>
                  <a:pt x="1866998" y="5164840"/>
                </a:cubicBezTo>
                <a:cubicBezTo>
                  <a:pt x="1878298" y="5164840"/>
                  <a:pt x="1887066" y="5164202"/>
                  <a:pt x="1893303" y="5162925"/>
                </a:cubicBezTo>
                <a:close/>
                <a:moveTo>
                  <a:pt x="3638564" y="5162713"/>
                </a:moveTo>
                <a:lnTo>
                  <a:pt x="3639772" y="5166214"/>
                </a:lnTo>
                <a:lnTo>
                  <a:pt x="3617287" y="5170718"/>
                </a:lnTo>
                <a:lnTo>
                  <a:pt x="3612621" y="5171386"/>
                </a:lnTo>
                <a:lnTo>
                  <a:pt x="3612621" y="5225616"/>
                </a:lnTo>
                <a:lnTo>
                  <a:pt x="3610868" y="5223345"/>
                </a:lnTo>
                <a:lnTo>
                  <a:pt x="3610868" y="5167611"/>
                </a:lnTo>
                <a:lnTo>
                  <a:pt x="3609629" y="5167818"/>
                </a:lnTo>
                <a:close/>
                <a:moveTo>
                  <a:pt x="10504125" y="5160473"/>
                </a:moveTo>
                <a:lnTo>
                  <a:pt x="10518608" y="5164887"/>
                </a:lnTo>
                <a:cubicBezTo>
                  <a:pt x="10539772" y="5169034"/>
                  <a:pt x="10555172" y="5173630"/>
                  <a:pt x="10564808" y="5178675"/>
                </a:cubicBezTo>
                <a:lnTo>
                  <a:pt x="10568288" y="5184089"/>
                </a:lnTo>
                <a:lnTo>
                  <a:pt x="10562895" y="5179374"/>
                </a:lnTo>
                <a:cubicBezTo>
                  <a:pt x="10557681" y="5176554"/>
                  <a:pt x="10547724" y="5173306"/>
                  <a:pt x="10533021" y="5169630"/>
                </a:cubicBezTo>
                <a:lnTo>
                  <a:pt x="10511732" y="5164343"/>
                </a:lnTo>
                <a:close/>
                <a:moveTo>
                  <a:pt x="5905261" y="5159041"/>
                </a:moveTo>
                <a:cubicBezTo>
                  <a:pt x="5927178" y="5159041"/>
                  <a:pt x="5941937" y="5161432"/>
                  <a:pt x="5949535" y="5166214"/>
                </a:cubicBezTo>
                <a:lnTo>
                  <a:pt x="5955167" y="5172972"/>
                </a:lnTo>
                <a:lnTo>
                  <a:pt x="5945996" y="5165899"/>
                </a:lnTo>
                <a:cubicBezTo>
                  <a:pt x="5938927" y="5162945"/>
                  <a:pt x="5927897" y="5161468"/>
                  <a:pt x="5912905" y="5161468"/>
                </a:cubicBezTo>
                <a:cubicBezTo>
                  <a:pt x="5910397" y="5161468"/>
                  <a:pt x="5905006" y="5161783"/>
                  <a:pt x="5896732" y="5162412"/>
                </a:cubicBezTo>
                <a:lnTo>
                  <a:pt x="5896732" y="5227153"/>
                </a:lnTo>
                <a:lnTo>
                  <a:pt x="5895519" y="5227153"/>
                </a:lnTo>
                <a:lnTo>
                  <a:pt x="5895519" y="5159466"/>
                </a:lnTo>
                <a:cubicBezTo>
                  <a:pt x="5899925" y="5159182"/>
                  <a:pt x="5903172" y="5159041"/>
                  <a:pt x="5905261" y="5159041"/>
                </a:cubicBezTo>
                <a:close/>
                <a:moveTo>
                  <a:pt x="9755571" y="5157017"/>
                </a:moveTo>
                <a:lnTo>
                  <a:pt x="9781883" y="5157017"/>
                </a:lnTo>
                <a:lnTo>
                  <a:pt x="9784452" y="5159175"/>
                </a:lnTo>
                <a:lnTo>
                  <a:pt x="9758134" y="5159175"/>
                </a:lnTo>
                <a:lnTo>
                  <a:pt x="9758134" y="5223157"/>
                </a:lnTo>
                <a:lnTo>
                  <a:pt x="9755571" y="5220006"/>
                </a:lnTo>
                <a:close/>
                <a:moveTo>
                  <a:pt x="5297872" y="5157017"/>
                </a:moveTo>
                <a:lnTo>
                  <a:pt x="5324183" y="5157017"/>
                </a:lnTo>
                <a:lnTo>
                  <a:pt x="5326752" y="5159175"/>
                </a:lnTo>
                <a:lnTo>
                  <a:pt x="5300435" y="5159175"/>
                </a:lnTo>
                <a:lnTo>
                  <a:pt x="5300435" y="5223157"/>
                </a:lnTo>
                <a:lnTo>
                  <a:pt x="5297872" y="5220006"/>
                </a:lnTo>
                <a:close/>
                <a:moveTo>
                  <a:pt x="6280295" y="5156883"/>
                </a:moveTo>
                <a:lnTo>
                  <a:pt x="6312227" y="5156883"/>
                </a:lnTo>
                <a:lnTo>
                  <a:pt x="6313006" y="5157692"/>
                </a:lnTo>
                <a:lnTo>
                  <a:pt x="6283262" y="5157692"/>
                </a:lnTo>
                <a:lnTo>
                  <a:pt x="6283262" y="5225669"/>
                </a:lnTo>
                <a:lnTo>
                  <a:pt x="6280295" y="5225669"/>
                </a:lnTo>
                <a:close/>
                <a:moveTo>
                  <a:pt x="2213121" y="5156883"/>
                </a:moveTo>
                <a:lnTo>
                  <a:pt x="2245052" y="5156883"/>
                </a:lnTo>
                <a:lnTo>
                  <a:pt x="2245832" y="5157692"/>
                </a:lnTo>
                <a:lnTo>
                  <a:pt x="2216088" y="5157692"/>
                </a:lnTo>
                <a:lnTo>
                  <a:pt x="2216088" y="5225669"/>
                </a:lnTo>
                <a:lnTo>
                  <a:pt x="2213121" y="5225669"/>
                </a:lnTo>
                <a:close/>
                <a:moveTo>
                  <a:pt x="5967745" y="5147395"/>
                </a:moveTo>
                <a:lnTo>
                  <a:pt x="5962927" y="5150404"/>
                </a:lnTo>
                <a:lnTo>
                  <a:pt x="5961605" y="5150004"/>
                </a:lnTo>
                <a:close/>
                <a:moveTo>
                  <a:pt x="5972323" y="5144537"/>
                </a:moveTo>
                <a:lnTo>
                  <a:pt x="5971677" y="5145725"/>
                </a:lnTo>
                <a:lnTo>
                  <a:pt x="5967745" y="5147395"/>
                </a:lnTo>
                <a:close/>
                <a:moveTo>
                  <a:pt x="2868216" y="5121004"/>
                </a:moveTo>
                <a:lnTo>
                  <a:pt x="2869828" y="5134067"/>
                </a:lnTo>
                <a:lnTo>
                  <a:pt x="2845398" y="5223133"/>
                </a:lnTo>
                <a:lnTo>
                  <a:pt x="2843884" y="5217416"/>
                </a:lnTo>
                <a:close/>
                <a:moveTo>
                  <a:pt x="9808847" y="5120898"/>
                </a:moveTo>
                <a:lnTo>
                  <a:pt x="9808847" y="5182294"/>
                </a:lnTo>
                <a:lnTo>
                  <a:pt x="9817749" y="5185383"/>
                </a:lnTo>
                <a:lnTo>
                  <a:pt x="9817749" y="5124097"/>
                </a:lnTo>
                <a:close/>
                <a:moveTo>
                  <a:pt x="5351147" y="5120898"/>
                </a:moveTo>
                <a:lnTo>
                  <a:pt x="5351147" y="5182294"/>
                </a:lnTo>
                <a:lnTo>
                  <a:pt x="5360049" y="5185383"/>
                </a:lnTo>
                <a:lnTo>
                  <a:pt x="5360049" y="5124097"/>
                </a:lnTo>
                <a:close/>
                <a:moveTo>
                  <a:pt x="6333706" y="5119311"/>
                </a:moveTo>
                <a:lnTo>
                  <a:pt x="6333706" y="5182151"/>
                </a:lnTo>
                <a:lnTo>
                  <a:pt x="6342608" y="5184854"/>
                </a:lnTo>
                <a:lnTo>
                  <a:pt x="6342608" y="5122112"/>
                </a:lnTo>
                <a:close/>
                <a:moveTo>
                  <a:pt x="2266531" y="5119311"/>
                </a:moveTo>
                <a:lnTo>
                  <a:pt x="2266531" y="5182151"/>
                </a:lnTo>
                <a:lnTo>
                  <a:pt x="2275433" y="5184854"/>
                </a:lnTo>
                <a:lnTo>
                  <a:pt x="2275433" y="5122112"/>
                </a:lnTo>
                <a:close/>
                <a:moveTo>
                  <a:pt x="10147793" y="5115581"/>
                </a:moveTo>
                <a:lnTo>
                  <a:pt x="10163196" y="5160790"/>
                </a:lnTo>
                <a:lnTo>
                  <a:pt x="10153369" y="5172161"/>
                </a:lnTo>
                <a:lnTo>
                  <a:pt x="10146815" y="5163118"/>
                </a:lnTo>
                <a:cubicBezTo>
                  <a:pt x="10144693" y="5160446"/>
                  <a:pt x="10142654" y="5158143"/>
                  <a:pt x="10140699" y="5156208"/>
                </a:cubicBezTo>
                <a:lnTo>
                  <a:pt x="10136969" y="5151431"/>
                </a:lnTo>
                <a:cubicBezTo>
                  <a:pt x="10136879" y="5151248"/>
                  <a:pt x="10136577" y="5151002"/>
                  <a:pt x="10136063" y="5150693"/>
                </a:cubicBezTo>
                <a:close/>
                <a:moveTo>
                  <a:pt x="8414242" y="5115581"/>
                </a:moveTo>
                <a:lnTo>
                  <a:pt x="8429646" y="5160790"/>
                </a:lnTo>
                <a:lnTo>
                  <a:pt x="8419819" y="5172161"/>
                </a:lnTo>
                <a:lnTo>
                  <a:pt x="8413264" y="5163118"/>
                </a:lnTo>
                <a:cubicBezTo>
                  <a:pt x="8411142" y="5160446"/>
                  <a:pt x="8409104" y="5158143"/>
                  <a:pt x="8407149" y="5156208"/>
                </a:cubicBezTo>
                <a:lnTo>
                  <a:pt x="8403419" y="5151431"/>
                </a:lnTo>
                <a:cubicBezTo>
                  <a:pt x="8403329" y="5151248"/>
                  <a:pt x="8403027" y="5151002"/>
                  <a:pt x="8402512" y="5150693"/>
                </a:cubicBezTo>
                <a:close/>
                <a:moveTo>
                  <a:pt x="6690218" y="5115581"/>
                </a:moveTo>
                <a:lnTo>
                  <a:pt x="6705621" y="5160790"/>
                </a:lnTo>
                <a:lnTo>
                  <a:pt x="6695795" y="5172160"/>
                </a:lnTo>
                <a:lnTo>
                  <a:pt x="6689239" y="5163118"/>
                </a:lnTo>
                <a:cubicBezTo>
                  <a:pt x="6687118" y="5160446"/>
                  <a:pt x="6685080" y="5158143"/>
                  <a:pt x="6683125" y="5156208"/>
                </a:cubicBezTo>
                <a:lnTo>
                  <a:pt x="6679394" y="5151431"/>
                </a:lnTo>
                <a:cubicBezTo>
                  <a:pt x="6679304" y="5151248"/>
                  <a:pt x="6679002" y="5151002"/>
                  <a:pt x="6678488" y="5150693"/>
                </a:cubicBezTo>
                <a:close/>
                <a:moveTo>
                  <a:pt x="5986990" y="5104031"/>
                </a:moveTo>
                <a:lnTo>
                  <a:pt x="5991550" y="5113550"/>
                </a:lnTo>
                <a:cubicBezTo>
                  <a:pt x="5991550" y="5122880"/>
                  <a:pt x="5988948" y="5130832"/>
                  <a:pt x="5983743" y="5137406"/>
                </a:cubicBezTo>
                <a:lnTo>
                  <a:pt x="5972323" y="5144537"/>
                </a:lnTo>
                <a:lnTo>
                  <a:pt x="5989257" y="5113392"/>
                </a:lnTo>
                <a:close/>
                <a:moveTo>
                  <a:pt x="11861708" y="5101297"/>
                </a:moveTo>
                <a:lnTo>
                  <a:pt x="11863461" y="5113189"/>
                </a:lnTo>
                <a:lnTo>
                  <a:pt x="11863461" y="5184825"/>
                </a:lnTo>
                <a:lnTo>
                  <a:pt x="11863326" y="5197257"/>
                </a:lnTo>
                <a:cubicBezTo>
                  <a:pt x="11863326" y="5203072"/>
                  <a:pt x="11863820" y="5208303"/>
                  <a:pt x="11864810" y="5212948"/>
                </a:cubicBezTo>
                <a:lnTo>
                  <a:pt x="11868976" y="5224349"/>
                </a:lnTo>
                <a:lnTo>
                  <a:pt x="11866114" y="5220943"/>
                </a:lnTo>
                <a:cubicBezTo>
                  <a:pt x="11863177" y="5214033"/>
                  <a:pt x="11861708" y="5198643"/>
                  <a:pt x="11861708" y="5174775"/>
                </a:cubicBezTo>
                <a:close/>
                <a:moveTo>
                  <a:pt x="8766083" y="5101297"/>
                </a:moveTo>
                <a:lnTo>
                  <a:pt x="8767836" y="5113189"/>
                </a:lnTo>
                <a:lnTo>
                  <a:pt x="8767836" y="5184825"/>
                </a:lnTo>
                <a:lnTo>
                  <a:pt x="8767701" y="5197257"/>
                </a:lnTo>
                <a:cubicBezTo>
                  <a:pt x="8767701" y="5203072"/>
                  <a:pt x="8768196" y="5208303"/>
                  <a:pt x="8769185" y="5212948"/>
                </a:cubicBezTo>
                <a:lnTo>
                  <a:pt x="8773351" y="5224349"/>
                </a:lnTo>
                <a:lnTo>
                  <a:pt x="8770489" y="5220943"/>
                </a:lnTo>
                <a:cubicBezTo>
                  <a:pt x="8767552" y="5214033"/>
                  <a:pt x="8766083" y="5198643"/>
                  <a:pt x="8766083" y="5174775"/>
                </a:cubicBezTo>
                <a:close/>
                <a:moveTo>
                  <a:pt x="10141799" y="5100239"/>
                </a:moveTo>
                <a:lnTo>
                  <a:pt x="10142830" y="5107763"/>
                </a:lnTo>
                <a:lnTo>
                  <a:pt x="10125903" y="5153180"/>
                </a:lnTo>
                <a:cubicBezTo>
                  <a:pt x="10134507" y="5161520"/>
                  <a:pt x="10141693" y="5169785"/>
                  <a:pt x="10147460" y="5177976"/>
                </a:cubicBezTo>
                <a:cubicBezTo>
                  <a:pt x="10147025" y="5177948"/>
                  <a:pt x="10146661" y="5178130"/>
                  <a:pt x="10146366" y="5178524"/>
                </a:cubicBezTo>
                <a:lnTo>
                  <a:pt x="10145714" y="5179316"/>
                </a:lnTo>
                <a:lnTo>
                  <a:pt x="10140379" y="5171892"/>
                </a:lnTo>
                <a:cubicBezTo>
                  <a:pt x="10135490" y="5165135"/>
                  <a:pt x="10129908" y="5158665"/>
                  <a:pt x="10123631" y="5152480"/>
                </a:cubicBezTo>
                <a:close/>
                <a:moveTo>
                  <a:pt x="8408250" y="5100239"/>
                </a:moveTo>
                <a:lnTo>
                  <a:pt x="8409280" y="5107763"/>
                </a:lnTo>
                <a:lnTo>
                  <a:pt x="8392352" y="5153180"/>
                </a:lnTo>
                <a:cubicBezTo>
                  <a:pt x="8400956" y="5161520"/>
                  <a:pt x="8408143" y="5169785"/>
                  <a:pt x="8413910" y="5177976"/>
                </a:cubicBezTo>
                <a:cubicBezTo>
                  <a:pt x="8413476" y="5177948"/>
                  <a:pt x="8413110" y="5178130"/>
                  <a:pt x="8412816" y="5178524"/>
                </a:cubicBezTo>
                <a:lnTo>
                  <a:pt x="8412164" y="5179316"/>
                </a:lnTo>
                <a:lnTo>
                  <a:pt x="8406828" y="5171892"/>
                </a:lnTo>
                <a:cubicBezTo>
                  <a:pt x="8401939" y="5165135"/>
                  <a:pt x="8396357" y="5158665"/>
                  <a:pt x="8390080" y="5152480"/>
                </a:cubicBezTo>
                <a:close/>
                <a:moveTo>
                  <a:pt x="6684225" y="5100239"/>
                </a:moveTo>
                <a:lnTo>
                  <a:pt x="6685255" y="5107763"/>
                </a:lnTo>
                <a:lnTo>
                  <a:pt x="6668328" y="5153180"/>
                </a:lnTo>
                <a:cubicBezTo>
                  <a:pt x="6676932" y="5161520"/>
                  <a:pt x="6684118" y="5169785"/>
                  <a:pt x="6689885" y="5177976"/>
                </a:cubicBezTo>
                <a:cubicBezTo>
                  <a:pt x="6689451" y="5177948"/>
                  <a:pt x="6689086" y="5178130"/>
                  <a:pt x="6688791" y="5178524"/>
                </a:cubicBezTo>
                <a:lnTo>
                  <a:pt x="6688139" y="5179316"/>
                </a:lnTo>
                <a:lnTo>
                  <a:pt x="6682804" y="5171892"/>
                </a:lnTo>
                <a:cubicBezTo>
                  <a:pt x="6677915" y="5165135"/>
                  <a:pt x="6672332" y="5158665"/>
                  <a:pt x="6666056" y="5152480"/>
                </a:cubicBezTo>
                <a:close/>
                <a:moveTo>
                  <a:pt x="9159684" y="5095379"/>
                </a:moveTo>
                <a:cubicBezTo>
                  <a:pt x="9164801" y="5095379"/>
                  <a:pt x="9170097" y="5095936"/>
                  <a:pt x="9175572" y="5097049"/>
                </a:cubicBezTo>
                <a:lnTo>
                  <a:pt x="9191862" y="5101859"/>
                </a:lnTo>
                <a:lnTo>
                  <a:pt x="9192996" y="5103113"/>
                </a:lnTo>
                <a:cubicBezTo>
                  <a:pt x="9200400" y="5114407"/>
                  <a:pt x="9204102" y="5130934"/>
                  <a:pt x="9204102" y="5152693"/>
                </a:cubicBezTo>
                <a:cubicBezTo>
                  <a:pt x="9204102" y="5182588"/>
                  <a:pt x="9197974" y="5203763"/>
                  <a:pt x="9185719" y="5216219"/>
                </a:cubicBezTo>
                <a:cubicBezTo>
                  <a:pt x="9181450" y="5220580"/>
                  <a:pt x="9176956" y="5223515"/>
                  <a:pt x="9172238" y="5225024"/>
                </a:cubicBezTo>
                <a:cubicBezTo>
                  <a:pt x="9167520" y="5226533"/>
                  <a:pt x="9161282" y="5227288"/>
                  <a:pt x="9153524" y="5227288"/>
                </a:cubicBezTo>
                <a:lnTo>
                  <a:pt x="9153524" y="5095695"/>
                </a:lnTo>
                <a:cubicBezTo>
                  <a:pt x="9155515" y="5095485"/>
                  <a:pt x="9157568" y="5095379"/>
                  <a:pt x="9159684" y="5095379"/>
                </a:cubicBezTo>
                <a:close/>
                <a:moveTo>
                  <a:pt x="4340035" y="5095379"/>
                </a:moveTo>
                <a:cubicBezTo>
                  <a:pt x="4345151" y="5095379"/>
                  <a:pt x="4350448" y="5095936"/>
                  <a:pt x="4355923" y="5097049"/>
                </a:cubicBezTo>
                <a:lnTo>
                  <a:pt x="4372214" y="5101859"/>
                </a:lnTo>
                <a:lnTo>
                  <a:pt x="4373348" y="5103113"/>
                </a:lnTo>
                <a:cubicBezTo>
                  <a:pt x="4380752" y="5114407"/>
                  <a:pt x="4384453" y="5130934"/>
                  <a:pt x="4384453" y="5152693"/>
                </a:cubicBezTo>
                <a:cubicBezTo>
                  <a:pt x="4384453" y="5182588"/>
                  <a:pt x="4378326" y="5203763"/>
                  <a:pt x="4366070" y="5216219"/>
                </a:cubicBezTo>
                <a:cubicBezTo>
                  <a:pt x="4361800" y="5220580"/>
                  <a:pt x="4357306" y="5223515"/>
                  <a:pt x="4352590" y="5225024"/>
                </a:cubicBezTo>
                <a:cubicBezTo>
                  <a:pt x="4347871" y="5226533"/>
                  <a:pt x="4341633" y="5227288"/>
                  <a:pt x="4333875" y="5227288"/>
                </a:cubicBezTo>
                <a:lnTo>
                  <a:pt x="4333875" y="5095695"/>
                </a:lnTo>
                <a:cubicBezTo>
                  <a:pt x="4335866" y="5095485"/>
                  <a:pt x="4337919" y="5095379"/>
                  <a:pt x="4340035" y="5095379"/>
                </a:cubicBezTo>
                <a:close/>
                <a:moveTo>
                  <a:pt x="5921450" y="5092277"/>
                </a:moveTo>
                <a:cubicBezTo>
                  <a:pt x="5932714" y="5092277"/>
                  <a:pt x="5941502" y="5096999"/>
                  <a:pt x="5947814" y="5106443"/>
                </a:cubicBezTo>
                <a:lnTo>
                  <a:pt x="5955243" y="5108888"/>
                </a:lnTo>
                <a:lnTo>
                  <a:pt x="5955808" y="5111904"/>
                </a:lnTo>
                <a:cubicBezTo>
                  <a:pt x="5955808" y="5122550"/>
                  <a:pt x="5952005" y="5130461"/>
                  <a:pt x="5944399" y="5135634"/>
                </a:cubicBezTo>
                <a:cubicBezTo>
                  <a:pt x="5936793" y="5140808"/>
                  <a:pt x="5924826" y="5143395"/>
                  <a:pt x="5908494" y="5143395"/>
                </a:cubicBezTo>
                <a:lnTo>
                  <a:pt x="5905769" y="5143393"/>
                </a:lnTo>
                <a:lnTo>
                  <a:pt x="5905769" y="5096663"/>
                </a:lnTo>
                <a:cubicBezTo>
                  <a:pt x="5909966" y="5093739"/>
                  <a:pt x="5915193" y="5092277"/>
                  <a:pt x="5921450" y="5092277"/>
                </a:cubicBezTo>
                <a:close/>
                <a:moveTo>
                  <a:pt x="3632840" y="5092277"/>
                </a:moveTo>
                <a:cubicBezTo>
                  <a:pt x="3639327" y="5092277"/>
                  <a:pt x="3644903" y="5093208"/>
                  <a:pt x="3649571" y="5095068"/>
                </a:cubicBezTo>
                <a:cubicBezTo>
                  <a:pt x="3651905" y="5095999"/>
                  <a:pt x="3654823" y="5097380"/>
                  <a:pt x="3658325" y="5099211"/>
                </a:cubicBezTo>
                <a:lnTo>
                  <a:pt x="3667136" y="5104132"/>
                </a:lnTo>
                <a:lnTo>
                  <a:pt x="3668729" y="5111564"/>
                </a:lnTo>
                <a:cubicBezTo>
                  <a:pt x="3668729" y="5121643"/>
                  <a:pt x="3664769" y="5129898"/>
                  <a:pt x="3656850" y="5136329"/>
                </a:cubicBezTo>
                <a:cubicBezTo>
                  <a:pt x="3652890" y="5139544"/>
                  <a:pt x="3647809" y="5142341"/>
                  <a:pt x="3641607" y="5144721"/>
                </a:cubicBezTo>
                <a:lnTo>
                  <a:pt x="3621523" y="5150102"/>
                </a:lnTo>
                <a:lnTo>
                  <a:pt x="3621523" y="5093188"/>
                </a:lnTo>
                <a:cubicBezTo>
                  <a:pt x="3624017" y="5092581"/>
                  <a:pt x="3627789" y="5092277"/>
                  <a:pt x="3632840" y="5092277"/>
                </a:cubicBezTo>
                <a:close/>
                <a:moveTo>
                  <a:pt x="6324659" y="5087411"/>
                </a:moveTo>
                <a:lnTo>
                  <a:pt x="6329704" y="5088165"/>
                </a:lnTo>
                <a:lnTo>
                  <a:pt x="6330618" y="5089018"/>
                </a:lnTo>
                <a:close/>
                <a:moveTo>
                  <a:pt x="2257484" y="5087411"/>
                </a:moveTo>
                <a:lnTo>
                  <a:pt x="2262530" y="5088165"/>
                </a:lnTo>
                <a:lnTo>
                  <a:pt x="2263443" y="5089018"/>
                </a:lnTo>
                <a:close/>
                <a:moveTo>
                  <a:pt x="2246982" y="5085842"/>
                </a:moveTo>
                <a:lnTo>
                  <a:pt x="2253120" y="5086234"/>
                </a:lnTo>
                <a:lnTo>
                  <a:pt x="2257484" y="5087411"/>
                </a:lnTo>
                <a:close/>
                <a:moveTo>
                  <a:pt x="6314157" y="5085842"/>
                </a:moveTo>
                <a:lnTo>
                  <a:pt x="6320295" y="5086234"/>
                </a:lnTo>
                <a:lnTo>
                  <a:pt x="6324659" y="5087411"/>
                </a:lnTo>
                <a:close/>
                <a:moveTo>
                  <a:pt x="4998353" y="5085389"/>
                </a:moveTo>
                <a:lnTo>
                  <a:pt x="5006239" y="5091993"/>
                </a:lnTo>
                <a:cubicBezTo>
                  <a:pt x="5010887" y="5097349"/>
                  <a:pt x="5014790" y="5103543"/>
                  <a:pt x="5017947" y="5110577"/>
                </a:cubicBezTo>
                <a:cubicBezTo>
                  <a:pt x="5024261" y="5124644"/>
                  <a:pt x="5027419" y="5141111"/>
                  <a:pt x="5027419" y="5159978"/>
                </a:cubicBezTo>
                <a:lnTo>
                  <a:pt x="5021154" y="5178871"/>
                </a:lnTo>
                <a:lnTo>
                  <a:pt x="5024047" y="5158044"/>
                </a:lnTo>
                <a:cubicBezTo>
                  <a:pt x="5024047" y="5130325"/>
                  <a:pt x="5017389" y="5108051"/>
                  <a:pt x="5004074" y="5091221"/>
                </a:cubicBezTo>
                <a:close/>
                <a:moveTo>
                  <a:pt x="3312427" y="5085388"/>
                </a:moveTo>
                <a:lnTo>
                  <a:pt x="3320314" y="5091993"/>
                </a:lnTo>
                <a:cubicBezTo>
                  <a:pt x="3324962" y="5097349"/>
                  <a:pt x="3328864" y="5103543"/>
                  <a:pt x="3332022" y="5110577"/>
                </a:cubicBezTo>
                <a:cubicBezTo>
                  <a:pt x="3338336" y="5124644"/>
                  <a:pt x="3341494" y="5141111"/>
                  <a:pt x="3341494" y="5159978"/>
                </a:cubicBezTo>
                <a:lnTo>
                  <a:pt x="3335229" y="5178871"/>
                </a:lnTo>
                <a:lnTo>
                  <a:pt x="3338122" y="5158044"/>
                </a:lnTo>
                <a:cubicBezTo>
                  <a:pt x="3338122" y="5130325"/>
                  <a:pt x="3331464" y="5108051"/>
                  <a:pt x="3318149" y="5091221"/>
                </a:cubicBezTo>
                <a:close/>
                <a:moveTo>
                  <a:pt x="931177" y="5085388"/>
                </a:moveTo>
                <a:lnTo>
                  <a:pt x="939064" y="5091993"/>
                </a:lnTo>
                <a:cubicBezTo>
                  <a:pt x="943712" y="5097349"/>
                  <a:pt x="947614" y="5103543"/>
                  <a:pt x="950772" y="5110577"/>
                </a:cubicBezTo>
                <a:cubicBezTo>
                  <a:pt x="957086" y="5124644"/>
                  <a:pt x="960244" y="5141111"/>
                  <a:pt x="960244" y="5159978"/>
                </a:cubicBezTo>
                <a:lnTo>
                  <a:pt x="953979" y="5178871"/>
                </a:lnTo>
                <a:lnTo>
                  <a:pt x="956872" y="5158044"/>
                </a:lnTo>
                <a:cubicBezTo>
                  <a:pt x="956872" y="5130325"/>
                  <a:pt x="950214" y="5108051"/>
                  <a:pt x="936898" y="5091221"/>
                </a:cubicBezTo>
                <a:close/>
                <a:moveTo>
                  <a:pt x="11589651" y="5085388"/>
                </a:moveTo>
                <a:lnTo>
                  <a:pt x="11597539" y="5091993"/>
                </a:lnTo>
                <a:cubicBezTo>
                  <a:pt x="11602186" y="5097349"/>
                  <a:pt x="11606088" y="5103543"/>
                  <a:pt x="11609246" y="5110577"/>
                </a:cubicBezTo>
                <a:cubicBezTo>
                  <a:pt x="11615560" y="5124644"/>
                  <a:pt x="11618718" y="5141111"/>
                  <a:pt x="11618718" y="5159978"/>
                </a:cubicBezTo>
                <a:lnTo>
                  <a:pt x="11612453" y="5178872"/>
                </a:lnTo>
                <a:lnTo>
                  <a:pt x="11615346" y="5158044"/>
                </a:lnTo>
                <a:cubicBezTo>
                  <a:pt x="11615346" y="5130325"/>
                  <a:pt x="11608688" y="5108051"/>
                  <a:pt x="11595373" y="5091221"/>
                </a:cubicBezTo>
                <a:close/>
                <a:moveTo>
                  <a:pt x="7465646" y="5084454"/>
                </a:moveTo>
                <a:cubicBezTo>
                  <a:pt x="7470158" y="5084454"/>
                  <a:pt x="7474072" y="5084891"/>
                  <a:pt x="7477388" y="5085763"/>
                </a:cubicBezTo>
                <a:lnTo>
                  <a:pt x="7483207" y="5088565"/>
                </a:lnTo>
                <a:lnTo>
                  <a:pt x="7467651" y="5086478"/>
                </a:lnTo>
                <a:lnTo>
                  <a:pt x="7456070" y="5086745"/>
                </a:lnTo>
                <a:lnTo>
                  <a:pt x="7456070" y="5225825"/>
                </a:lnTo>
                <a:lnTo>
                  <a:pt x="7454991" y="5224565"/>
                </a:lnTo>
                <a:lnTo>
                  <a:pt x="7454991" y="5084994"/>
                </a:lnTo>
                <a:lnTo>
                  <a:pt x="7453979" y="5084994"/>
                </a:lnTo>
                <a:cubicBezTo>
                  <a:pt x="7457938" y="5084634"/>
                  <a:pt x="7461828" y="5084454"/>
                  <a:pt x="7465646" y="5084454"/>
                </a:cubicBezTo>
                <a:close/>
                <a:moveTo>
                  <a:pt x="1522046" y="5084454"/>
                </a:moveTo>
                <a:cubicBezTo>
                  <a:pt x="1526558" y="5084454"/>
                  <a:pt x="1530473" y="5084891"/>
                  <a:pt x="1533789" y="5085763"/>
                </a:cubicBezTo>
                <a:lnTo>
                  <a:pt x="1539607" y="5088565"/>
                </a:lnTo>
                <a:lnTo>
                  <a:pt x="1524051" y="5086478"/>
                </a:lnTo>
                <a:lnTo>
                  <a:pt x="1512470" y="5086745"/>
                </a:lnTo>
                <a:lnTo>
                  <a:pt x="1512470" y="5225826"/>
                </a:lnTo>
                <a:lnTo>
                  <a:pt x="1511391" y="5224565"/>
                </a:lnTo>
                <a:lnTo>
                  <a:pt x="1511391" y="5084994"/>
                </a:lnTo>
                <a:lnTo>
                  <a:pt x="1510380" y="5084994"/>
                </a:lnTo>
                <a:cubicBezTo>
                  <a:pt x="1514339" y="5084634"/>
                  <a:pt x="1518228" y="5084454"/>
                  <a:pt x="1522046" y="5084454"/>
                </a:cubicBezTo>
                <a:close/>
                <a:moveTo>
                  <a:pt x="540971" y="5084454"/>
                </a:moveTo>
                <a:cubicBezTo>
                  <a:pt x="545483" y="5084454"/>
                  <a:pt x="549397" y="5084891"/>
                  <a:pt x="552714" y="5085763"/>
                </a:cubicBezTo>
                <a:lnTo>
                  <a:pt x="558532" y="5088565"/>
                </a:lnTo>
                <a:lnTo>
                  <a:pt x="542976" y="5086478"/>
                </a:lnTo>
                <a:lnTo>
                  <a:pt x="531395" y="5086745"/>
                </a:lnTo>
                <a:lnTo>
                  <a:pt x="531395" y="5225825"/>
                </a:lnTo>
                <a:lnTo>
                  <a:pt x="530316" y="5224565"/>
                </a:lnTo>
                <a:lnTo>
                  <a:pt x="530316" y="5084994"/>
                </a:lnTo>
                <a:lnTo>
                  <a:pt x="529305" y="5084994"/>
                </a:lnTo>
                <a:cubicBezTo>
                  <a:pt x="533264" y="5084634"/>
                  <a:pt x="537153" y="5084454"/>
                  <a:pt x="540971" y="5084454"/>
                </a:cubicBezTo>
                <a:close/>
                <a:moveTo>
                  <a:pt x="9142869" y="5084185"/>
                </a:moveTo>
                <a:lnTo>
                  <a:pt x="9146249" y="5084185"/>
                </a:lnTo>
                <a:cubicBezTo>
                  <a:pt x="9154996" y="5084185"/>
                  <a:pt x="9162546" y="5084966"/>
                  <a:pt x="9168897" y="5086529"/>
                </a:cubicBezTo>
                <a:lnTo>
                  <a:pt x="9172395" y="5088121"/>
                </a:lnTo>
                <a:lnTo>
                  <a:pt x="9159901" y="5086478"/>
                </a:lnTo>
                <a:cubicBezTo>
                  <a:pt x="9156004" y="5086478"/>
                  <a:pt x="9150911" y="5086958"/>
                  <a:pt x="9144622" y="5087919"/>
                </a:cubicBezTo>
                <a:lnTo>
                  <a:pt x="9144622" y="5227288"/>
                </a:lnTo>
                <a:lnTo>
                  <a:pt x="9142869" y="5227288"/>
                </a:lnTo>
                <a:close/>
                <a:moveTo>
                  <a:pt x="4323220" y="5084185"/>
                </a:moveTo>
                <a:lnTo>
                  <a:pt x="4326600" y="5084185"/>
                </a:lnTo>
                <a:cubicBezTo>
                  <a:pt x="4335347" y="5084185"/>
                  <a:pt x="4342896" y="5084966"/>
                  <a:pt x="4349249" y="5086529"/>
                </a:cubicBezTo>
                <a:lnTo>
                  <a:pt x="4352746" y="5088121"/>
                </a:lnTo>
                <a:lnTo>
                  <a:pt x="4340253" y="5086478"/>
                </a:lnTo>
                <a:cubicBezTo>
                  <a:pt x="4336355" y="5086478"/>
                  <a:pt x="4331262" y="5086958"/>
                  <a:pt x="4324973" y="5087919"/>
                </a:cubicBezTo>
                <a:lnTo>
                  <a:pt x="4324973" y="5227288"/>
                </a:lnTo>
                <a:lnTo>
                  <a:pt x="4323220" y="5227288"/>
                </a:lnTo>
                <a:close/>
                <a:moveTo>
                  <a:pt x="9755571" y="5084056"/>
                </a:moveTo>
                <a:lnTo>
                  <a:pt x="9757546" y="5084187"/>
                </a:lnTo>
                <a:lnTo>
                  <a:pt x="9770484" y="5084320"/>
                </a:lnTo>
                <a:lnTo>
                  <a:pt x="9778030" y="5084185"/>
                </a:lnTo>
                <a:cubicBezTo>
                  <a:pt x="9790934" y="5084185"/>
                  <a:pt x="9800017" y="5085819"/>
                  <a:pt x="9805279" y="5089087"/>
                </a:cubicBezTo>
                <a:lnTo>
                  <a:pt x="9810264" y="5093889"/>
                </a:lnTo>
                <a:lnTo>
                  <a:pt x="9805590" y="5090259"/>
                </a:lnTo>
                <a:cubicBezTo>
                  <a:pt x="9799504" y="5087019"/>
                  <a:pt x="9791674" y="5085399"/>
                  <a:pt x="9782100" y="5085399"/>
                </a:cubicBezTo>
                <a:cubicBezTo>
                  <a:pt x="9776387" y="5085399"/>
                  <a:pt x="9770468" y="5085551"/>
                  <a:pt x="9764343" y="5085856"/>
                </a:cubicBezTo>
                <a:lnTo>
                  <a:pt x="9758134" y="5086077"/>
                </a:lnTo>
                <a:lnTo>
                  <a:pt x="9758134" y="5140563"/>
                </a:lnTo>
                <a:lnTo>
                  <a:pt x="9755571" y="5140563"/>
                </a:lnTo>
                <a:close/>
                <a:moveTo>
                  <a:pt x="5297872" y="5084056"/>
                </a:moveTo>
                <a:lnTo>
                  <a:pt x="5299847" y="5084187"/>
                </a:lnTo>
                <a:lnTo>
                  <a:pt x="5312784" y="5084320"/>
                </a:lnTo>
                <a:lnTo>
                  <a:pt x="5320330" y="5084185"/>
                </a:lnTo>
                <a:cubicBezTo>
                  <a:pt x="5333235" y="5084185"/>
                  <a:pt x="5342317" y="5085819"/>
                  <a:pt x="5347578" y="5089087"/>
                </a:cubicBezTo>
                <a:lnTo>
                  <a:pt x="5352564" y="5093889"/>
                </a:lnTo>
                <a:lnTo>
                  <a:pt x="5347890" y="5090259"/>
                </a:lnTo>
                <a:cubicBezTo>
                  <a:pt x="5341804" y="5087019"/>
                  <a:pt x="5333974" y="5085399"/>
                  <a:pt x="5324400" y="5085399"/>
                </a:cubicBezTo>
                <a:cubicBezTo>
                  <a:pt x="5318687" y="5085399"/>
                  <a:pt x="5312769" y="5085551"/>
                  <a:pt x="5306643" y="5085856"/>
                </a:cubicBezTo>
                <a:lnTo>
                  <a:pt x="5300435" y="5086077"/>
                </a:lnTo>
                <a:lnTo>
                  <a:pt x="5300435" y="5140563"/>
                </a:lnTo>
                <a:lnTo>
                  <a:pt x="5297872" y="5140563"/>
                </a:lnTo>
                <a:close/>
                <a:moveTo>
                  <a:pt x="6301260" y="5083915"/>
                </a:moveTo>
                <a:lnTo>
                  <a:pt x="6314157" y="5085842"/>
                </a:lnTo>
                <a:lnTo>
                  <a:pt x="6305116" y="5085264"/>
                </a:lnTo>
                <a:cubicBezTo>
                  <a:pt x="6299177" y="5085264"/>
                  <a:pt x="6291891" y="5085665"/>
                  <a:pt x="6283262" y="5086469"/>
                </a:cubicBezTo>
                <a:lnTo>
                  <a:pt x="6283262" y="5140023"/>
                </a:lnTo>
                <a:lnTo>
                  <a:pt x="6280295" y="5140023"/>
                </a:lnTo>
                <a:lnTo>
                  <a:pt x="6280295" y="5084446"/>
                </a:lnTo>
                <a:cubicBezTo>
                  <a:pt x="6287750" y="5084092"/>
                  <a:pt x="6294738" y="5083915"/>
                  <a:pt x="6301260" y="5083915"/>
                </a:cubicBezTo>
                <a:close/>
                <a:moveTo>
                  <a:pt x="2234085" y="5083915"/>
                </a:moveTo>
                <a:lnTo>
                  <a:pt x="2246982" y="5085842"/>
                </a:lnTo>
                <a:lnTo>
                  <a:pt x="2237942" y="5085264"/>
                </a:lnTo>
                <a:cubicBezTo>
                  <a:pt x="2232002" y="5085264"/>
                  <a:pt x="2224717" y="5085665"/>
                  <a:pt x="2216088" y="5086469"/>
                </a:cubicBezTo>
                <a:lnTo>
                  <a:pt x="2216088" y="5140023"/>
                </a:lnTo>
                <a:lnTo>
                  <a:pt x="2213121" y="5140023"/>
                </a:lnTo>
                <a:lnTo>
                  <a:pt x="2213121" y="5084446"/>
                </a:lnTo>
                <a:cubicBezTo>
                  <a:pt x="2220575" y="5084092"/>
                  <a:pt x="2227563" y="5083915"/>
                  <a:pt x="2234085" y="5083915"/>
                </a:cubicBezTo>
                <a:close/>
                <a:moveTo>
                  <a:pt x="11541871" y="5082701"/>
                </a:moveTo>
                <a:cubicBezTo>
                  <a:pt x="11554235" y="5082701"/>
                  <a:pt x="11564560" y="5088433"/>
                  <a:pt x="11572847" y="5099898"/>
                </a:cubicBezTo>
                <a:cubicBezTo>
                  <a:pt x="11577891" y="5109672"/>
                  <a:pt x="11580413" y="5128262"/>
                  <a:pt x="11580413" y="5155667"/>
                </a:cubicBezTo>
                <a:cubicBezTo>
                  <a:pt x="11580413" y="5179891"/>
                  <a:pt x="11577029" y="5198086"/>
                  <a:pt x="11570263" y="5210252"/>
                </a:cubicBezTo>
                <a:cubicBezTo>
                  <a:pt x="11563494" y="5222418"/>
                  <a:pt x="11553810" y="5228501"/>
                  <a:pt x="11541211" y="5228501"/>
                </a:cubicBezTo>
                <a:lnTo>
                  <a:pt x="11532820" y="5227552"/>
                </a:lnTo>
                <a:lnTo>
                  <a:pt x="11534257" y="5225806"/>
                </a:lnTo>
                <a:cubicBezTo>
                  <a:pt x="11519889" y="5214346"/>
                  <a:pt x="11512706" y="5192370"/>
                  <a:pt x="11512706" y="5159879"/>
                </a:cubicBezTo>
                <a:cubicBezTo>
                  <a:pt x="11512706" y="5116070"/>
                  <a:pt x="11523354" y="5094165"/>
                  <a:pt x="11544650" y="5094165"/>
                </a:cubicBezTo>
                <a:cubicBezTo>
                  <a:pt x="11551205" y="5094165"/>
                  <a:pt x="11558665" y="5096509"/>
                  <a:pt x="11567031" y="5101196"/>
                </a:cubicBezTo>
                <a:lnTo>
                  <a:pt x="11573004" y="5102618"/>
                </a:lnTo>
                <a:cubicBezTo>
                  <a:pt x="11566643" y="5091138"/>
                  <a:pt x="11557112" y="5085399"/>
                  <a:pt x="11544408" y="5085399"/>
                </a:cubicBezTo>
                <a:cubicBezTo>
                  <a:pt x="11516889" y="5085399"/>
                  <a:pt x="11503130" y="5110765"/>
                  <a:pt x="11503130" y="5161498"/>
                </a:cubicBezTo>
                <a:cubicBezTo>
                  <a:pt x="11503130" y="5179284"/>
                  <a:pt x="11505068" y="5193457"/>
                  <a:pt x="11508943" y="5204015"/>
                </a:cubicBezTo>
                <a:lnTo>
                  <a:pt x="11512069" y="5209441"/>
                </a:lnTo>
                <a:lnTo>
                  <a:pt x="11505819" y="5201187"/>
                </a:lnTo>
                <a:cubicBezTo>
                  <a:pt x="11501958" y="5190262"/>
                  <a:pt x="11500027" y="5176058"/>
                  <a:pt x="11500027" y="5158577"/>
                </a:cubicBezTo>
                <a:cubicBezTo>
                  <a:pt x="11500027" y="5107993"/>
                  <a:pt x="11513974" y="5082701"/>
                  <a:pt x="11541871" y="5082701"/>
                </a:cubicBezTo>
                <a:close/>
                <a:moveTo>
                  <a:pt x="4950571" y="5082701"/>
                </a:moveTo>
                <a:cubicBezTo>
                  <a:pt x="4962935" y="5082701"/>
                  <a:pt x="4973260" y="5088433"/>
                  <a:pt x="4981549" y="5099898"/>
                </a:cubicBezTo>
                <a:cubicBezTo>
                  <a:pt x="4986592" y="5109672"/>
                  <a:pt x="4989114" y="5128262"/>
                  <a:pt x="4989114" y="5155667"/>
                </a:cubicBezTo>
                <a:cubicBezTo>
                  <a:pt x="4989114" y="5179891"/>
                  <a:pt x="4985730" y="5198086"/>
                  <a:pt x="4978963" y="5210252"/>
                </a:cubicBezTo>
                <a:cubicBezTo>
                  <a:pt x="4972195" y="5222418"/>
                  <a:pt x="4962511" y="5228501"/>
                  <a:pt x="4949912" y="5228501"/>
                </a:cubicBezTo>
                <a:lnTo>
                  <a:pt x="4941520" y="5227552"/>
                </a:lnTo>
                <a:lnTo>
                  <a:pt x="4942957" y="5225806"/>
                </a:lnTo>
                <a:cubicBezTo>
                  <a:pt x="4928591" y="5214346"/>
                  <a:pt x="4921407" y="5192370"/>
                  <a:pt x="4921407" y="5159879"/>
                </a:cubicBezTo>
                <a:cubicBezTo>
                  <a:pt x="4921407" y="5116070"/>
                  <a:pt x="4932055" y="5094165"/>
                  <a:pt x="4953351" y="5094165"/>
                </a:cubicBezTo>
                <a:cubicBezTo>
                  <a:pt x="4959905" y="5094165"/>
                  <a:pt x="4967365" y="5096509"/>
                  <a:pt x="4975732" y="5101196"/>
                </a:cubicBezTo>
                <a:lnTo>
                  <a:pt x="4981704" y="5102618"/>
                </a:lnTo>
                <a:cubicBezTo>
                  <a:pt x="4975344" y="5091138"/>
                  <a:pt x="4965812" y="5085399"/>
                  <a:pt x="4953108" y="5085399"/>
                </a:cubicBezTo>
                <a:cubicBezTo>
                  <a:pt x="4925590" y="5085399"/>
                  <a:pt x="4911830" y="5110765"/>
                  <a:pt x="4911830" y="5161498"/>
                </a:cubicBezTo>
                <a:cubicBezTo>
                  <a:pt x="4911830" y="5179284"/>
                  <a:pt x="4913768" y="5193457"/>
                  <a:pt x="4917644" y="5204015"/>
                </a:cubicBezTo>
                <a:lnTo>
                  <a:pt x="4920770" y="5209441"/>
                </a:lnTo>
                <a:lnTo>
                  <a:pt x="4914520" y="5201187"/>
                </a:lnTo>
                <a:cubicBezTo>
                  <a:pt x="4910659" y="5190262"/>
                  <a:pt x="4908728" y="5176058"/>
                  <a:pt x="4908728" y="5158577"/>
                </a:cubicBezTo>
                <a:cubicBezTo>
                  <a:pt x="4908728" y="5107993"/>
                  <a:pt x="4922676" y="5082701"/>
                  <a:pt x="4950571" y="5082701"/>
                </a:cubicBezTo>
                <a:close/>
                <a:moveTo>
                  <a:pt x="3264646" y="5082701"/>
                </a:moveTo>
                <a:cubicBezTo>
                  <a:pt x="3277010" y="5082701"/>
                  <a:pt x="3287336" y="5088433"/>
                  <a:pt x="3295623" y="5099898"/>
                </a:cubicBezTo>
                <a:cubicBezTo>
                  <a:pt x="3300667" y="5109672"/>
                  <a:pt x="3303189" y="5128262"/>
                  <a:pt x="3303189" y="5155667"/>
                </a:cubicBezTo>
                <a:cubicBezTo>
                  <a:pt x="3303189" y="5179891"/>
                  <a:pt x="3299805" y="5198086"/>
                  <a:pt x="3293037" y="5210252"/>
                </a:cubicBezTo>
                <a:cubicBezTo>
                  <a:pt x="3286270" y="5222418"/>
                  <a:pt x="3276586" y="5228501"/>
                  <a:pt x="3263987" y="5228501"/>
                </a:cubicBezTo>
                <a:lnTo>
                  <a:pt x="3255595" y="5227552"/>
                </a:lnTo>
                <a:lnTo>
                  <a:pt x="3257032" y="5225806"/>
                </a:lnTo>
                <a:cubicBezTo>
                  <a:pt x="3242665" y="5214346"/>
                  <a:pt x="3235481" y="5192370"/>
                  <a:pt x="3235481" y="5159879"/>
                </a:cubicBezTo>
                <a:cubicBezTo>
                  <a:pt x="3235481" y="5116070"/>
                  <a:pt x="3246130" y="5094165"/>
                  <a:pt x="3267426" y="5094165"/>
                </a:cubicBezTo>
                <a:cubicBezTo>
                  <a:pt x="3273980" y="5094165"/>
                  <a:pt x="3281440" y="5096509"/>
                  <a:pt x="3289807" y="5101196"/>
                </a:cubicBezTo>
                <a:lnTo>
                  <a:pt x="3295779" y="5102618"/>
                </a:lnTo>
                <a:cubicBezTo>
                  <a:pt x="3289419" y="5091138"/>
                  <a:pt x="3279887" y="5085399"/>
                  <a:pt x="3267183" y="5085399"/>
                </a:cubicBezTo>
                <a:cubicBezTo>
                  <a:pt x="3239665" y="5085399"/>
                  <a:pt x="3225906" y="5110765"/>
                  <a:pt x="3225906" y="5161498"/>
                </a:cubicBezTo>
                <a:cubicBezTo>
                  <a:pt x="3225906" y="5179284"/>
                  <a:pt x="3227843" y="5193457"/>
                  <a:pt x="3231719" y="5204015"/>
                </a:cubicBezTo>
                <a:lnTo>
                  <a:pt x="3234845" y="5209442"/>
                </a:lnTo>
                <a:lnTo>
                  <a:pt x="3228595" y="5201187"/>
                </a:lnTo>
                <a:cubicBezTo>
                  <a:pt x="3224734" y="5190262"/>
                  <a:pt x="3222803" y="5176058"/>
                  <a:pt x="3222803" y="5158577"/>
                </a:cubicBezTo>
                <a:cubicBezTo>
                  <a:pt x="3222803" y="5107993"/>
                  <a:pt x="3236751" y="5082701"/>
                  <a:pt x="3264646" y="5082701"/>
                </a:cubicBezTo>
                <a:close/>
                <a:moveTo>
                  <a:pt x="883396" y="5082701"/>
                </a:moveTo>
                <a:cubicBezTo>
                  <a:pt x="895760" y="5082701"/>
                  <a:pt x="906085" y="5088433"/>
                  <a:pt x="914373" y="5099898"/>
                </a:cubicBezTo>
                <a:cubicBezTo>
                  <a:pt x="919417" y="5109672"/>
                  <a:pt x="921939" y="5128262"/>
                  <a:pt x="921939" y="5155667"/>
                </a:cubicBezTo>
                <a:cubicBezTo>
                  <a:pt x="921939" y="5179891"/>
                  <a:pt x="918555" y="5198086"/>
                  <a:pt x="911787" y="5210252"/>
                </a:cubicBezTo>
                <a:cubicBezTo>
                  <a:pt x="905020" y="5222418"/>
                  <a:pt x="895336" y="5228501"/>
                  <a:pt x="882736" y="5228501"/>
                </a:cubicBezTo>
                <a:lnTo>
                  <a:pt x="874345" y="5227552"/>
                </a:lnTo>
                <a:lnTo>
                  <a:pt x="875782" y="5225806"/>
                </a:lnTo>
                <a:cubicBezTo>
                  <a:pt x="861415" y="5214346"/>
                  <a:pt x="854231" y="5192370"/>
                  <a:pt x="854231" y="5159879"/>
                </a:cubicBezTo>
                <a:cubicBezTo>
                  <a:pt x="854231" y="5116070"/>
                  <a:pt x="864879" y="5094165"/>
                  <a:pt x="886176" y="5094165"/>
                </a:cubicBezTo>
                <a:cubicBezTo>
                  <a:pt x="892730" y="5094165"/>
                  <a:pt x="900190" y="5096509"/>
                  <a:pt x="908557" y="5101196"/>
                </a:cubicBezTo>
                <a:lnTo>
                  <a:pt x="914529" y="5102618"/>
                </a:lnTo>
                <a:cubicBezTo>
                  <a:pt x="908169" y="5091138"/>
                  <a:pt x="898637" y="5085399"/>
                  <a:pt x="885933" y="5085399"/>
                </a:cubicBezTo>
                <a:cubicBezTo>
                  <a:pt x="858415" y="5085399"/>
                  <a:pt x="844655" y="5110765"/>
                  <a:pt x="844655" y="5161498"/>
                </a:cubicBezTo>
                <a:cubicBezTo>
                  <a:pt x="844655" y="5179284"/>
                  <a:pt x="846593" y="5193457"/>
                  <a:pt x="850469" y="5204015"/>
                </a:cubicBezTo>
                <a:lnTo>
                  <a:pt x="853595" y="5209442"/>
                </a:lnTo>
                <a:lnTo>
                  <a:pt x="847344" y="5201187"/>
                </a:lnTo>
                <a:cubicBezTo>
                  <a:pt x="843483" y="5190262"/>
                  <a:pt x="841553" y="5176058"/>
                  <a:pt x="841553" y="5158577"/>
                </a:cubicBezTo>
                <a:cubicBezTo>
                  <a:pt x="841553" y="5107993"/>
                  <a:pt x="855501" y="5082701"/>
                  <a:pt x="883396" y="5082701"/>
                </a:cubicBezTo>
                <a:close/>
                <a:moveTo>
                  <a:pt x="3694653" y="5082410"/>
                </a:moveTo>
                <a:cubicBezTo>
                  <a:pt x="3701558" y="5095029"/>
                  <a:pt x="3705011" y="5105361"/>
                  <a:pt x="3705011" y="5113404"/>
                </a:cubicBezTo>
                <a:cubicBezTo>
                  <a:pt x="3705011" y="5133165"/>
                  <a:pt x="3691552" y="5148253"/>
                  <a:pt x="3664635" y="5158668"/>
                </a:cubicBezTo>
                <a:lnTo>
                  <a:pt x="3665476" y="5163169"/>
                </a:lnTo>
                <a:cubicBezTo>
                  <a:pt x="3680310" y="5201091"/>
                  <a:pt x="3700263" y="5227573"/>
                  <a:pt x="3725333" y="5242615"/>
                </a:cubicBezTo>
                <a:cubicBezTo>
                  <a:pt x="3707284" y="5246863"/>
                  <a:pt x="3689343" y="5255236"/>
                  <a:pt x="3671511" y="5267731"/>
                </a:cubicBezTo>
                <a:lnTo>
                  <a:pt x="3676752" y="5272764"/>
                </a:lnTo>
                <a:lnTo>
                  <a:pt x="3679880" y="5271360"/>
                </a:lnTo>
                <a:cubicBezTo>
                  <a:pt x="3697171" y="5260605"/>
                  <a:pt x="3716457" y="5252058"/>
                  <a:pt x="3737739" y="5245717"/>
                </a:cubicBezTo>
                <a:cubicBezTo>
                  <a:pt x="3723670" y="5235094"/>
                  <a:pt x="3712296" y="5224449"/>
                  <a:pt x="3703618" y="5213781"/>
                </a:cubicBezTo>
                <a:cubicBezTo>
                  <a:pt x="3689776" y="5196746"/>
                  <a:pt x="3680168" y="5180075"/>
                  <a:pt x="3674792" y="5163770"/>
                </a:cubicBezTo>
                <a:cubicBezTo>
                  <a:pt x="3700602" y="5153438"/>
                  <a:pt x="3713508" y="5137531"/>
                  <a:pt x="3713508" y="5116049"/>
                </a:cubicBezTo>
                <a:cubicBezTo>
                  <a:pt x="3713508" y="5102776"/>
                  <a:pt x="3707223" y="5091563"/>
                  <a:pt x="3694653" y="5082410"/>
                </a:cubicBezTo>
                <a:close/>
                <a:moveTo>
                  <a:pt x="5921292" y="5080678"/>
                </a:moveTo>
                <a:cubicBezTo>
                  <a:pt x="5931675" y="5080678"/>
                  <a:pt x="5940023" y="5083552"/>
                  <a:pt x="5946337" y="5089299"/>
                </a:cubicBezTo>
                <a:cubicBezTo>
                  <a:pt x="5949494" y="5092173"/>
                  <a:pt x="5951862" y="5095494"/>
                  <a:pt x="5953440" y="5099261"/>
                </a:cubicBezTo>
                <a:lnTo>
                  <a:pt x="5954695" y="5105962"/>
                </a:lnTo>
                <a:lnTo>
                  <a:pt x="5950100" y="5096520"/>
                </a:lnTo>
                <a:cubicBezTo>
                  <a:pt x="5947844" y="5093146"/>
                  <a:pt x="5945393" y="5090636"/>
                  <a:pt x="5942750" y="5088990"/>
                </a:cubicBezTo>
                <a:cubicBezTo>
                  <a:pt x="5937464" y="5085696"/>
                  <a:pt x="5930421" y="5084050"/>
                  <a:pt x="5921621" y="5084050"/>
                </a:cubicBezTo>
                <a:cubicBezTo>
                  <a:pt x="5914006" y="5084050"/>
                  <a:pt x="5905710" y="5086119"/>
                  <a:pt x="5896732" y="5090258"/>
                </a:cubicBezTo>
                <a:lnTo>
                  <a:pt x="5896732" y="5143389"/>
                </a:lnTo>
                <a:cubicBezTo>
                  <a:pt x="5897348" y="5143403"/>
                  <a:pt x="5897521" y="5143418"/>
                  <a:pt x="5897253" y="5143435"/>
                </a:cubicBezTo>
                <a:lnTo>
                  <a:pt x="5895519" y="5143339"/>
                </a:lnTo>
                <a:lnTo>
                  <a:pt x="5895519" y="5087915"/>
                </a:lnTo>
                <a:cubicBezTo>
                  <a:pt x="5903458" y="5083090"/>
                  <a:pt x="5912049" y="5080678"/>
                  <a:pt x="5921292" y="5080678"/>
                </a:cubicBezTo>
                <a:close/>
                <a:moveTo>
                  <a:pt x="10528058" y="5080543"/>
                </a:moveTo>
                <a:cubicBezTo>
                  <a:pt x="10532811" y="5080543"/>
                  <a:pt x="10537314" y="5081382"/>
                  <a:pt x="10541567" y="5083061"/>
                </a:cubicBezTo>
                <a:lnTo>
                  <a:pt x="10543709" y="5084408"/>
                </a:lnTo>
                <a:lnTo>
                  <a:pt x="10541228" y="5083428"/>
                </a:lnTo>
                <a:cubicBezTo>
                  <a:pt x="10537666" y="5082551"/>
                  <a:pt x="10533874" y="5082113"/>
                  <a:pt x="10529849" y="5082113"/>
                </a:cubicBezTo>
                <a:cubicBezTo>
                  <a:pt x="10521220" y="5082113"/>
                  <a:pt x="10514162" y="5084514"/>
                  <a:pt x="10508674" y="5089317"/>
                </a:cubicBezTo>
                <a:cubicBezTo>
                  <a:pt x="10503186" y="5094120"/>
                  <a:pt x="10500442" y="5100377"/>
                  <a:pt x="10500442" y="5108087"/>
                </a:cubicBezTo>
                <a:lnTo>
                  <a:pt x="10505058" y="5120804"/>
                </a:lnTo>
                <a:lnTo>
                  <a:pt x="10498014" y="5105493"/>
                </a:lnTo>
                <a:cubicBezTo>
                  <a:pt x="10498014" y="5098389"/>
                  <a:pt x="10500852" y="5092455"/>
                  <a:pt x="10506529" y="5087690"/>
                </a:cubicBezTo>
                <a:cubicBezTo>
                  <a:pt x="10512204" y="5082925"/>
                  <a:pt x="10519380" y="5080543"/>
                  <a:pt x="10528058" y="5080543"/>
                </a:cubicBezTo>
                <a:close/>
                <a:moveTo>
                  <a:pt x="3631411" y="5080408"/>
                </a:moveTo>
                <a:cubicBezTo>
                  <a:pt x="3642264" y="5080408"/>
                  <a:pt x="3651198" y="5083368"/>
                  <a:pt x="3658210" y="5089289"/>
                </a:cubicBezTo>
                <a:lnTo>
                  <a:pt x="3662648" y="5094920"/>
                </a:lnTo>
                <a:lnTo>
                  <a:pt x="3655934" y="5089349"/>
                </a:lnTo>
                <a:cubicBezTo>
                  <a:pt x="3649629" y="5085636"/>
                  <a:pt x="3641901" y="5083780"/>
                  <a:pt x="3632751" y="5083780"/>
                </a:cubicBezTo>
                <a:cubicBezTo>
                  <a:pt x="3625809" y="5083780"/>
                  <a:pt x="3619099" y="5084644"/>
                  <a:pt x="3612621" y="5086372"/>
                </a:cubicBezTo>
                <a:lnTo>
                  <a:pt x="3612621" y="5151283"/>
                </a:lnTo>
                <a:cubicBezTo>
                  <a:pt x="3612051" y="5151393"/>
                  <a:pt x="3611467" y="5151447"/>
                  <a:pt x="3610868" y="5151447"/>
                </a:cubicBezTo>
                <a:lnTo>
                  <a:pt x="3610868" y="5084448"/>
                </a:lnTo>
                <a:cubicBezTo>
                  <a:pt x="3615841" y="5081755"/>
                  <a:pt x="3622689" y="5080408"/>
                  <a:pt x="3631411" y="5080408"/>
                </a:cubicBezTo>
                <a:close/>
                <a:moveTo>
                  <a:pt x="11987962" y="5077519"/>
                </a:moveTo>
                <a:cubicBezTo>
                  <a:pt x="11975838" y="5079271"/>
                  <a:pt x="11967995" y="5082863"/>
                  <a:pt x="11964433" y="5088295"/>
                </a:cubicBezTo>
                <a:cubicBezTo>
                  <a:pt x="11960869" y="5093727"/>
                  <a:pt x="11959088" y="5102937"/>
                  <a:pt x="11959088" y="5115925"/>
                </a:cubicBezTo>
                <a:lnTo>
                  <a:pt x="11959088" y="5244686"/>
                </a:lnTo>
                <a:lnTo>
                  <a:pt x="11932507" y="5244686"/>
                </a:lnTo>
                <a:lnTo>
                  <a:pt x="11935202" y="5253588"/>
                </a:lnTo>
                <a:lnTo>
                  <a:pt x="11968124" y="5253588"/>
                </a:lnTo>
                <a:lnTo>
                  <a:pt x="11968124" y="5114603"/>
                </a:lnTo>
                <a:cubicBezTo>
                  <a:pt x="11968124" y="5104894"/>
                  <a:pt x="11969174" y="5098187"/>
                  <a:pt x="11971273" y="5094485"/>
                </a:cubicBezTo>
                <a:cubicBezTo>
                  <a:pt x="11973372" y="5090782"/>
                  <a:pt x="11977796" y="5088141"/>
                  <a:pt x="11984543" y="5086562"/>
                </a:cubicBezTo>
                <a:close/>
                <a:moveTo>
                  <a:pt x="8892337" y="5077519"/>
                </a:moveTo>
                <a:cubicBezTo>
                  <a:pt x="8880213" y="5079271"/>
                  <a:pt x="8872370" y="5082863"/>
                  <a:pt x="8868807" y="5088295"/>
                </a:cubicBezTo>
                <a:cubicBezTo>
                  <a:pt x="8865244" y="5093727"/>
                  <a:pt x="8863463" y="5102937"/>
                  <a:pt x="8863463" y="5115925"/>
                </a:cubicBezTo>
                <a:lnTo>
                  <a:pt x="8863463" y="5244686"/>
                </a:lnTo>
                <a:lnTo>
                  <a:pt x="8836882" y="5244686"/>
                </a:lnTo>
                <a:lnTo>
                  <a:pt x="8839577" y="5253588"/>
                </a:lnTo>
                <a:lnTo>
                  <a:pt x="8872499" y="5253588"/>
                </a:lnTo>
                <a:lnTo>
                  <a:pt x="8872499" y="5114603"/>
                </a:lnTo>
                <a:cubicBezTo>
                  <a:pt x="8872499" y="5104894"/>
                  <a:pt x="8873549" y="5098187"/>
                  <a:pt x="8875648" y="5094485"/>
                </a:cubicBezTo>
                <a:cubicBezTo>
                  <a:pt x="8877747" y="5090782"/>
                  <a:pt x="8882170" y="5088141"/>
                  <a:pt x="8888918" y="5086562"/>
                </a:cubicBezTo>
                <a:close/>
                <a:moveTo>
                  <a:pt x="6377053" y="5074204"/>
                </a:moveTo>
                <a:cubicBezTo>
                  <a:pt x="6365972" y="5086428"/>
                  <a:pt x="6357357" y="5099995"/>
                  <a:pt x="6351206" y="5114905"/>
                </a:cubicBezTo>
                <a:lnTo>
                  <a:pt x="6357119" y="5119927"/>
                </a:lnTo>
                <a:cubicBezTo>
                  <a:pt x="6361791" y="5109175"/>
                  <a:pt x="6369485" y="5096597"/>
                  <a:pt x="6380202" y="5082193"/>
                </a:cubicBezTo>
                <a:lnTo>
                  <a:pt x="6381465" y="5079814"/>
                </a:lnTo>
                <a:close/>
                <a:moveTo>
                  <a:pt x="2309879" y="5074204"/>
                </a:moveTo>
                <a:cubicBezTo>
                  <a:pt x="2298798" y="5086428"/>
                  <a:pt x="2290182" y="5099995"/>
                  <a:pt x="2284032" y="5114905"/>
                </a:cubicBezTo>
                <a:lnTo>
                  <a:pt x="2289945" y="5119927"/>
                </a:lnTo>
                <a:cubicBezTo>
                  <a:pt x="2294616" y="5109175"/>
                  <a:pt x="2302311" y="5096597"/>
                  <a:pt x="2313028" y="5082193"/>
                </a:cubicBezTo>
                <a:lnTo>
                  <a:pt x="2314290" y="5079814"/>
                </a:lnTo>
                <a:close/>
                <a:moveTo>
                  <a:pt x="7164925" y="5073945"/>
                </a:moveTo>
                <a:lnTo>
                  <a:pt x="7142001" y="5091510"/>
                </a:lnTo>
                <a:lnTo>
                  <a:pt x="7142001" y="5177398"/>
                </a:lnTo>
                <a:cubicBezTo>
                  <a:pt x="7142001" y="5201982"/>
                  <a:pt x="7139885" y="5219564"/>
                  <a:pt x="7135653" y="5230145"/>
                </a:cubicBezTo>
                <a:cubicBezTo>
                  <a:pt x="7128423" y="5241907"/>
                  <a:pt x="7113188" y="5247789"/>
                  <a:pt x="7089949" y="5247789"/>
                </a:cubicBezTo>
                <a:cubicBezTo>
                  <a:pt x="7073451" y="5247789"/>
                  <a:pt x="7060466" y="5245074"/>
                  <a:pt x="7050993" y="5239645"/>
                </a:cubicBezTo>
                <a:lnTo>
                  <a:pt x="7044673" y="5235755"/>
                </a:lnTo>
                <a:lnTo>
                  <a:pt x="7039778" y="5234975"/>
                </a:lnTo>
                <a:cubicBezTo>
                  <a:pt x="7051718" y="5249452"/>
                  <a:pt x="7068918" y="5256690"/>
                  <a:pt x="7091376" y="5256690"/>
                </a:cubicBezTo>
                <a:cubicBezTo>
                  <a:pt x="7117643" y="5256690"/>
                  <a:pt x="7135342" y="5247923"/>
                  <a:pt x="7144475" y="5230388"/>
                </a:cubicBezTo>
                <a:cubicBezTo>
                  <a:pt x="7148940" y="5221727"/>
                  <a:pt x="7151172" y="5203756"/>
                  <a:pt x="7151172" y="5176473"/>
                </a:cubicBezTo>
                <a:lnTo>
                  <a:pt x="7151172" y="5095592"/>
                </a:lnTo>
                <a:lnTo>
                  <a:pt x="7169157" y="5079888"/>
                </a:lnTo>
                <a:close/>
                <a:moveTo>
                  <a:pt x="9853306" y="5073529"/>
                </a:moveTo>
                <a:cubicBezTo>
                  <a:pt x="9838929" y="5087860"/>
                  <a:pt x="9829995" y="5102800"/>
                  <a:pt x="9826507" y="5118348"/>
                </a:cubicBezTo>
                <a:lnTo>
                  <a:pt x="9833694" y="5121680"/>
                </a:lnTo>
                <a:cubicBezTo>
                  <a:pt x="9837517" y="5108462"/>
                  <a:pt x="9845824" y="5094007"/>
                  <a:pt x="9858618" y="5078313"/>
                </a:cubicBezTo>
                <a:close/>
                <a:moveTo>
                  <a:pt x="5395606" y="5073529"/>
                </a:moveTo>
                <a:cubicBezTo>
                  <a:pt x="5381228" y="5087860"/>
                  <a:pt x="5372296" y="5102800"/>
                  <a:pt x="5368808" y="5118348"/>
                </a:cubicBezTo>
                <a:lnTo>
                  <a:pt x="5375994" y="5121680"/>
                </a:lnTo>
                <a:cubicBezTo>
                  <a:pt x="5379817" y="5108462"/>
                  <a:pt x="5388125" y="5094007"/>
                  <a:pt x="5400919" y="5078313"/>
                </a:cubicBezTo>
                <a:close/>
                <a:moveTo>
                  <a:pt x="7524920" y="5073395"/>
                </a:moveTo>
                <a:lnTo>
                  <a:pt x="7522321" y="5075180"/>
                </a:lnTo>
                <a:cubicBezTo>
                  <a:pt x="7516019" y="5082588"/>
                  <a:pt x="7509625" y="5095368"/>
                  <a:pt x="7503141" y="5113520"/>
                </a:cubicBezTo>
                <a:lnTo>
                  <a:pt x="7502404" y="5117080"/>
                </a:lnTo>
                <a:lnTo>
                  <a:pt x="7509186" y="5121410"/>
                </a:lnTo>
                <a:lnTo>
                  <a:pt x="7510935" y="5118947"/>
                </a:lnTo>
                <a:cubicBezTo>
                  <a:pt x="7517681" y="5100816"/>
                  <a:pt x="7524219" y="5087347"/>
                  <a:pt x="7530547" y="5078541"/>
                </a:cubicBezTo>
                <a:close/>
                <a:moveTo>
                  <a:pt x="1581320" y="5073395"/>
                </a:moveTo>
                <a:lnTo>
                  <a:pt x="1578721" y="5075180"/>
                </a:lnTo>
                <a:cubicBezTo>
                  <a:pt x="1572419" y="5082588"/>
                  <a:pt x="1566026" y="5095368"/>
                  <a:pt x="1559542" y="5113520"/>
                </a:cubicBezTo>
                <a:lnTo>
                  <a:pt x="1558804" y="5117080"/>
                </a:lnTo>
                <a:lnTo>
                  <a:pt x="1565586" y="5121410"/>
                </a:lnTo>
                <a:lnTo>
                  <a:pt x="1567335" y="5118947"/>
                </a:lnTo>
                <a:cubicBezTo>
                  <a:pt x="1574082" y="5100816"/>
                  <a:pt x="1580619" y="5087347"/>
                  <a:pt x="1586947" y="5078541"/>
                </a:cubicBezTo>
                <a:close/>
                <a:moveTo>
                  <a:pt x="600245" y="5073395"/>
                </a:moveTo>
                <a:lnTo>
                  <a:pt x="597647" y="5075180"/>
                </a:lnTo>
                <a:cubicBezTo>
                  <a:pt x="591344" y="5082588"/>
                  <a:pt x="584951" y="5095368"/>
                  <a:pt x="578467" y="5113520"/>
                </a:cubicBezTo>
                <a:lnTo>
                  <a:pt x="577729" y="5117080"/>
                </a:lnTo>
                <a:lnTo>
                  <a:pt x="584511" y="5121410"/>
                </a:lnTo>
                <a:lnTo>
                  <a:pt x="586260" y="5118947"/>
                </a:lnTo>
                <a:cubicBezTo>
                  <a:pt x="593007" y="5100816"/>
                  <a:pt x="599544" y="5087347"/>
                  <a:pt x="605872" y="5078541"/>
                </a:cubicBezTo>
                <a:close/>
                <a:moveTo>
                  <a:pt x="10595505" y="5072975"/>
                </a:moveTo>
                <a:lnTo>
                  <a:pt x="10593527" y="5075321"/>
                </a:lnTo>
                <a:lnTo>
                  <a:pt x="10584438" y="5092996"/>
                </a:lnTo>
                <a:cubicBezTo>
                  <a:pt x="10579543" y="5102445"/>
                  <a:pt x="10575813" y="5110097"/>
                  <a:pt x="10573246" y="5115950"/>
                </a:cubicBezTo>
                <a:lnTo>
                  <a:pt x="10572506" y="5119659"/>
                </a:lnTo>
                <a:lnTo>
                  <a:pt x="10579398" y="5122220"/>
                </a:lnTo>
                <a:lnTo>
                  <a:pt x="10581332" y="5120207"/>
                </a:lnTo>
                <a:cubicBezTo>
                  <a:pt x="10582276" y="5118420"/>
                  <a:pt x="10585939" y="5110496"/>
                  <a:pt x="10592318" y="5096435"/>
                </a:cubicBezTo>
                <a:cubicBezTo>
                  <a:pt x="10594658" y="5092002"/>
                  <a:pt x="10597744" y="5085418"/>
                  <a:pt x="10601575" y="5076682"/>
                </a:cubicBezTo>
                <a:lnTo>
                  <a:pt x="10602766" y="5076307"/>
                </a:lnTo>
                <a:close/>
                <a:moveTo>
                  <a:pt x="11827934" y="5067730"/>
                </a:moveTo>
                <a:lnTo>
                  <a:pt x="11845523" y="5086442"/>
                </a:lnTo>
                <a:lnTo>
                  <a:pt x="11845523" y="5190907"/>
                </a:lnTo>
                <a:cubicBezTo>
                  <a:pt x="11845523" y="5206298"/>
                  <a:pt x="11843890" y="5217013"/>
                  <a:pt x="11840628" y="5223051"/>
                </a:cubicBezTo>
                <a:cubicBezTo>
                  <a:pt x="11837363" y="5229088"/>
                  <a:pt x="11830091" y="5235671"/>
                  <a:pt x="11818811" y="5242798"/>
                </a:cubicBezTo>
                <a:lnTo>
                  <a:pt x="11881990" y="5242798"/>
                </a:lnTo>
                <a:lnTo>
                  <a:pt x="11887364" y="5244686"/>
                </a:lnTo>
                <a:lnTo>
                  <a:pt x="11821058" y="5244686"/>
                </a:lnTo>
                <a:lnTo>
                  <a:pt x="11824316" y="5253588"/>
                </a:lnTo>
                <a:lnTo>
                  <a:pt x="11900443" y="5253588"/>
                </a:lnTo>
                <a:lnTo>
                  <a:pt x="11887625" y="5236305"/>
                </a:lnTo>
                <a:lnTo>
                  <a:pt x="11885806" y="5235478"/>
                </a:lnTo>
                <a:lnTo>
                  <a:pt x="11885023" y="5233308"/>
                </a:lnTo>
                <a:cubicBezTo>
                  <a:pt x="11879208" y="5229384"/>
                  <a:pt x="11875500" y="5223423"/>
                  <a:pt x="11873898" y="5215425"/>
                </a:cubicBezTo>
                <a:lnTo>
                  <a:pt x="11872323" y="5196576"/>
                </a:lnTo>
                <a:lnTo>
                  <a:pt x="11872498" y="5188907"/>
                </a:lnTo>
                <a:lnTo>
                  <a:pt x="11872498" y="5121663"/>
                </a:lnTo>
                <a:lnTo>
                  <a:pt x="11930514" y="5242798"/>
                </a:lnTo>
                <a:lnTo>
                  <a:pt x="11957334" y="5242798"/>
                </a:lnTo>
                <a:lnTo>
                  <a:pt x="11957334" y="5123596"/>
                </a:lnTo>
                <a:lnTo>
                  <a:pt x="11957334" y="5114999"/>
                </a:lnTo>
                <a:cubicBezTo>
                  <a:pt x="11957334" y="5102028"/>
                  <a:pt x="11959377" y="5092437"/>
                  <a:pt x="11963461" y="5086229"/>
                </a:cubicBezTo>
                <a:cubicBezTo>
                  <a:pt x="11966138" y="5082251"/>
                  <a:pt x="11972780" y="5076085"/>
                  <a:pt x="11983386" y="5067730"/>
                </a:cubicBezTo>
                <a:lnTo>
                  <a:pt x="11917825" y="5067730"/>
                </a:lnTo>
                <a:cubicBezTo>
                  <a:pt x="11928143" y="5075638"/>
                  <a:pt x="11934452" y="5081952"/>
                  <a:pt x="11936753" y="5086670"/>
                </a:cubicBezTo>
                <a:cubicBezTo>
                  <a:pt x="11939055" y="5091389"/>
                  <a:pt x="11940205" y="5101185"/>
                  <a:pt x="11940205" y="5116057"/>
                </a:cubicBezTo>
                <a:lnTo>
                  <a:pt x="11940205" y="5123067"/>
                </a:lnTo>
                <a:lnTo>
                  <a:pt x="11940205" y="5182127"/>
                </a:lnTo>
                <a:lnTo>
                  <a:pt x="11895410" y="5087053"/>
                </a:lnTo>
                <a:lnTo>
                  <a:pt x="11911831" y="5075466"/>
                </a:lnTo>
                <a:lnTo>
                  <a:pt x="11906878" y="5069846"/>
                </a:lnTo>
                <a:lnTo>
                  <a:pt x="11885243" y="5084254"/>
                </a:lnTo>
                <a:lnTo>
                  <a:pt x="11940205" y="5192656"/>
                </a:lnTo>
                <a:lnTo>
                  <a:pt x="11940205" y="5205136"/>
                </a:lnTo>
                <a:lnTo>
                  <a:pt x="11881636" y="5083911"/>
                </a:lnTo>
                <a:lnTo>
                  <a:pt x="11900443" y="5067730"/>
                </a:lnTo>
                <a:close/>
                <a:moveTo>
                  <a:pt x="11188698" y="5067730"/>
                </a:moveTo>
                <a:lnTo>
                  <a:pt x="11207078" y="5088187"/>
                </a:lnTo>
                <a:lnTo>
                  <a:pt x="11207078" y="5223631"/>
                </a:lnTo>
                <a:lnTo>
                  <a:pt x="11188698" y="5242798"/>
                </a:lnTo>
                <a:lnTo>
                  <a:pt x="11255842" y="5242798"/>
                </a:lnTo>
                <a:lnTo>
                  <a:pt x="11253961" y="5240780"/>
                </a:lnTo>
                <a:lnTo>
                  <a:pt x="11258314" y="5244686"/>
                </a:lnTo>
                <a:lnTo>
                  <a:pt x="11194105" y="5244686"/>
                </a:lnTo>
                <a:lnTo>
                  <a:pt x="11198923" y="5253588"/>
                </a:lnTo>
                <a:lnTo>
                  <a:pt x="11271646" y="5253588"/>
                </a:lnTo>
                <a:lnTo>
                  <a:pt x="11249429" y="5225161"/>
                </a:lnTo>
                <a:lnTo>
                  <a:pt x="11249429" y="5092431"/>
                </a:lnTo>
                <a:lnTo>
                  <a:pt x="11262919" y="5078157"/>
                </a:lnTo>
                <a:lnTo>
                  <a:pt x="11258021" y="5072623"/>
                </a:lnTo>
                <a:lnTo>
                  <a:pt x="11240257" y="5088992"/>
                </a:lnTo>
                <a:lnTo>
                  <a:pt x="11240257" y="5226074"/>
                </a:lnTo>
                <a:lnTo>
                  <a:pt x="11239178" y="5224917"/>
                </a:lnTo>
                <a:lnTo>
                  <a:pt x="11239178" y="5089457"/>
                </a:lnTo>
                <a:lnTo>
                  <a:pt x="11256900" y="5067730"/>
                </a:lnTo>
                <a:close/>
                <a:moveTo>
                  <a:pt x="10820446" y="5067730"/>
                </a:moveTo>
                <a:lnTo>
                  <a:pt x="10838165" y="5087820"/>
                </a:lnTo>
                <a:lnTo>
                  <a:pt x="10838165" y="5143884"/>
                </a:lnTo>
                <a:cubicBezTo>
                  <a:pt x="10826912" y="5146085"/>
                  <a:pt x="10818448" y="5154658"/>
                  <a:pt x="10812775" y="5169601"/>
                </a:cubicBezTo>
                <a:lnTo>
                  <a:pt x="10818090" y="5172579"/>
                </a:lnTo>
                <a:cubicBezTo>
                  <a:pt x="10821213" y="5168832"/>
                  <a:pt x="10824448" y="5166021"/>
                  <a:pt x="10827794" y="5164148"/>
                </a:cubicBezTo>
                <a:lnTo>
                  <a:pt x="10835524" y="5162053"/>
                </a:lnTo>
                <a:lnTo>
                  <a:pt x="10827265" y="5165095"/>
                </a:lnTo>
                <a:cubicBezTo>
                  <a:pt x="10823849" y="5167454"/>
                  <a:pt x="10820650" y="5170834"/>
                  <a:pt x="10817668" y="5175234"/>
                </a:cubicBezTo>
                <a:lnTo>
                  <a:pt x="10824043" y="5178264"/>
                </a:lnTo>
                <a:cubicBezTo>
                  <a:pt x="10828823" y="5172447"/>
                  <a:pt x="10833530" y="5169538"/>
                  <a:pt x="10838165" y="5169538"/>
                </a:cubicBezTo>
                <a:lnTo>
                  <a:pt x="10838165" y="5223380"/>
                </a:lnTo>
                <a:lnTo>
                  <a:pt x="10820446" y="5242798"/>
                </a:lnTo>
                <a:lnTo>
                  <a:pt x="10887017" y="5242798"/>
                </a:lnTo>
                <a:lnTo>
                  <a:pt x="10884392" y="5239978"/>
                </a:lnTo>
                <a:lnTo>
                  <a:pt x="10889711" y="5244686"/>
                </a:lnTo>
                <a:lnTo>
                  <a:pt x="10825207" y="5244686"/>
                </a:lnTo>
                <a:lnTo>
                  <a:pt x="10830187" y="5253588"/>
                </a:lnTo>
                <a:lnTo>
                  <a:pt x="10902535" y="5253588"/>
                </a:lnTo>
                <a:lnTo>
                  <a:pt x="10880651" y="5224860"/>
                </a:lnTo>
                <a:lnTo>
                  <a:pt x="10880651" y="5172764"/>
                </a:lnTo>
                <a:lnTo>
                  <a:pt x="10902753" y="5173877"/>
                </a:lnTo>
                <a:cubicBezTo>
                  <a:pt x="10910916" y="5173877"/>
                  <a:pt x="10917665" y="5173004"/>
                  <a:pt x="10923002" y="5171257"/>
                </a:cubicBezTo>
                <a:lnTo>
                  <a:pt x="10923002" y="5223397"/>
                </a:lnTo>
                <a:lnTo>
                  <a:pt x="10904831" y="5242798"/>
                </a:lnTo>
                <a:lnTo>
                  <a:pt x="10971239" y="5242798"/>
                </a:lnTo>
                <a:lnTo>
                  <a:pt x="10966810" y="5237790"/>
                </a:lnTo>
                <a:lnTo>
                  <a:pt x="10974372" y="5244686"/>
                </a:lnTo>
                <a:lnTo>
                  <a:pt x="10909904" y="5244686"/>
                </a:lnTo>
                <a:lnTo>
                  <a:pt x="10914722" y="5253588"/>
                </a:lnTo>
                <a:lnTo>
                  <a:pt x="10987441" y="5253588"/>
                </a:lnTo>
                <a:lnTo>
                  <a:pt x="10965488" y="5224864"/>
                </a:lnTo>
                <a:lnTo>
                  <a:pt x="10965488" y="5092005"/>
                </a:lnTo>
                <a:lnTo>
                  <a:pt x="10978978" y="5078117"/>
                </a:lnTo>
                <a:lnTo>
                  <a:pt x="10974351" y="5072358"/>
                </a:lnTo>
                <a:lnTo>
                  <a:pt x="10956586" y="5088499"/>
                </a:lnTo>
                <a:lnTo>
                  <a:pt x="10956586" y="5226231"/>
                </a:lnTo>
                <a:lnTo>
                  <a:pt x="10955237" y="5224706"/>
                </a:lnTo>
                <a:lnTo>
                  <a:pt x="10955237" y="5089146"/>
                </a:lnTo>
                <a:lnTo>
                  <a:pt x="10973487" y="5067730"/>
                </a:lnTo>
                <a:lnTo>
                  <a:pt x="10906821" y="5067730"/>
                </a:lnTo>
                <a:lnTo>
                  <a:pt x="10923002" y="5086492"/>
                </a:lnTo>
                <a:lnTo>
                  <a:pt x="10923002" y="5143741"/>
                </a:lnTo>
                <a:cubicBezTo>
                  <a:pt x="10918121" y="5144409"/>
                  <a:pt x="10911106" y="5144744"/>
                  <a:pt x="10901957" y="5144744"/>
                </a:cubicBezTo>
                <a:cubicBezTo>
                  <a:pt x="10895441" y="5144744"/>
                  <a:pt x="10888928" y="5144440"/>
                  <a:pt x="10882417" y="5143831"/>
                </a:cubicBezTo>
                <a:lnTo>
                  <a:pt x="10880651" y="5143667"/>
                </a:lnTo>
                <a:lnTo>
                  <a:pt x="10880651" y="5091991"/>
                </a:lnTo>
                <a:lnTo>
                  <a:pt x="10894311" y="5077365"/>
                </a:lnTo>
                <a:lnTo>
                  <a:pt x="10888737" y="5072358"/>
                </a:lnTo>
                <a:lnTo>
                  <a:pt x="10871749" y="5088197"/>
                </a:lnTo>
                <a:lnTo>
                  <a:pt x="10871749" y="5143247"/>
                </a:lnTo>
                <a:cubicBezTo>
                  <a:pt x="10871213" y="5143118"/>
                  <a:pt x="10870674" y="5143007"/>
                  <a:pt x="10870131" y="5142912"/>
                </a:cubicBezTo>
                <a:lnTo>
                  <a:pt x="10870131" y="5089089"/>
                </a:lnTo>
                <a:lnTo>
                  <a:pt x="10888078" y="5067730"/>
                </a:lnTo>
                <a:close/>
                <a:moveTo>
                  <a:pt x="10116779" y="5067730"/>
                </a:moveTo>
                <a:lnTo>
                  <a:pt x="10130796" y="5086134"/>
                </a:lnTo>
                <a:lnTo>
                  <a:pt x="10114363" y="5132272"/>
                </a:lnTo>
                <a:cubicBezTo>
                  <a:pt x="10111930" y="5128584"/>
                  <a:pt x="10107600" y="5125013"/>
                  <a:pt x="10101374" y="5121560"/>
                </a:cubicBezTo>
                <a:lnTo>
                  <a:pt x="10097208" y="5127728"/>
                </a:lnTo>
                <a:lnTo>
                  <a:pt x="10099410" y="5130242"/>
                </a:lnTo>
                <a:cubicBezTo>
                  <a:pt x="10102194" y="5132454"/>
                  <a:pt x="10105657" y="5135381"/>
                  <a:pt x="10109798" y="5139024"/>
                </a:cubicBezTo>
                <a:lnTo>
                  <a:pt x="10111092" y="5139623"/>
                </a:lnTo>
                <a:lnTo>
                  <a:pt x="10110188" y="5141926"/>
                </a:lnTo>
                <a:cubicBezTo>
                  <a:pt x="10109516" y="5140438"/>
                  <a:pt x="10108443" y="5139262"/>
                  <a:pt x="10106969" y="5138396"/>
                </a:cubicBezTo>
                <a:lnTo>
                  <a:pt x="10100782" y="5131827"/>
                </a:lnTo>
                <a:cubicBezTo>
                  <a:pt x="10100086" y="5131146"/>
                  <a:pt x="10098062" y="5129972"/>
                  <a:pt x="10094713" y="5128306"/>
                </a:cubicBezTo>
                <a:cubicBezTo>
                  <a:pt x="10091256" y="5137132"/>
                  <a:pt x="10087018" y="5146318"/>
                  <a:pt x="10081998" y="5155865"/>
                </a:cubicBezTo>
                <a:lnTo>
                  <a:pt x="10101842" y="5161720"/>
                </a:lnTo>
                <a:lnTo>
                  <a:pt x="10096572" y="5177408"/>
                </a:lnTo>
                <a:cubicBezTo>
                  <a:pt x="10091098" y="5192570"/>
                  <a:pt x="10085676" y="5204170"/>
                  <a:pt x="10080307" y="5212209"/>
                </a:cubicBezTo>
                <a:cubicBezTo>
                  <a:pt x="10073147" y="5222927"/>
                  <a:pt x="10063000" y="5233124"/>
                  <a:pt x="10049864" y="5242798"/>
                </a:cubicBezTo>
                <a:lnTo>
                  <a:pt x="10119666" y="5242798"/>
                </a:lnTo>
                <a:lnTo>
                  <a:pt x="10121119" y="5244686"/>
                </a:lnTo>
                <a:lnTo>
                  <a:pt x="10056741" y="5244686"/>
                </a:lnTo>
                <a:lnTo>
                  <a:pt x="10060686" y="5253588"/>
                </a:lnTo>
                <a:lnTo>
                  <a:pt x="10136326" y="5253588"/>
                </a:lnTo>
                <a:cubicBezTo>
                  <a:pt x="10134583" y="5249021"/>
                  <a:pt x="10133392" y="5246333"/>
                  <a:pt x="10132756" y="5245525"/>
                </a:cubicBezTo>
                <a:cubicBezTo>
                  <a:pt x="10125645" y="5236746"/>
                  <a:pt x="10121201" y="5230573"/>
                  <a:pt x="10119426" y="5227006"/>
                </a:cubicBezTo>
                <a:cubicBezTo>
                  <a:pt x="10117651" y="5223440"/>
                  <a:pt x="10116763" y="5219068"/>
                  <a:pt x="10116763" y="5213891"/>
                </a:cubicBezTo>
                <a:cubicBezTo>
                  <a:pt x="10116763" y="5209362"/>
                  <a:pt x="10117448" y="5204261"/>
                  <a:pt x="10118816" y="5198587"/>
                </a:cubicBezTo>
                <a:lnTo>
                  <a:pt x="10124367" y="5181709"/>
                </a:lnTo>
                <a:lnTo>
                  <a:pt x="10140830" y="5205168"/>
                </a:lnTo>
                <a:lnTo>
                  <a:pt x="10145598" y="5210268"/>
                </a:lnTo>
                <a:cubicBezTo>
                  <a:pt x="10153864" y="5198111"/>
                  <a:pt x="10162178" y="5187972"/>
                  <a:pt x="10170539" y="5179851"/>
                </a:cubicBezTo>
                <a:lnTo>
                  <a:pt x="10171276" y="5182218"/>
                </a:lnTo>
                <a:lnTo>
                  <a:pt x="10147061" y="5214965"/>
                </a:lnTo>
                <a:lnTo>
                  <a:pt x="10154191" y="5216748"/>
                </a:lnTo>
                <a:cubicBezTo>
                  <a:pt x="10159989" y="5207230"/>
                  <a:pt x="10166639" y="5197928"/>
                  <a:pt x="10174140" y="5188844"/>
                </a:cubicBezTo>
                <a:lnTo>
                  <a:pt x="10187132" y="5223945"/>
                </a:lnTo>
                <a:lnTo>
                  <a:pt x="10168882" y="5242798"/>
                </a:lnTo>
                <a:lnTo>
                  <a:pt x="10241194" y="5242798"/>
                </a:lnTo>
                <a:lnTo>
                  <a:pt x="10232526" y="5234404"/>
                </a:lnTo>
                <a:lnTo>
                  <a:pt x="10246905" y="5244686"/>
                </a:lnTo>
                <a:lnTo>
                  <a:pt x="10176684" y="5244686"/>
                </a:lnTo>
                <a:lnTo>
                  <a:pt x="10180447" y="5253588"/>
                </a:lnTo>
                <a:lnTo>
                  <a:pt x="10261295" y="5253588"/>
                </a:lnTo>
                <a:lnTo>
                  <a:pt x="10231340" y="5223326"/>
                </a:lnTo>
                <a:lnTo>
                  <a:pt x="10209763" y="5168901"/>
                </a:lnTo>
                <a:lnTo>
                  <a:pt x="10219858" y="5169544"/>
                </a:lnTo>
                <a:lnTo>
                  <a:pt x="10230570" y="5170467"/>
                </a:lnTo>
                <a:cubicBezTo>
                  <a:pt x="10230750" y="5170467"/>
                  <a:pt x="10232882" y="5170598"/>
                  <a:pt x="10236961" y="5170861"/>
                </a:cubicBezTo>
                <a:cubicBezTo>
                  <a:pt x="10229110" y="5154656"/>
                  <a:pt x="10224148" y="5142322"/>
                  <a:pt x="10222080" y="5133857"/>
                </a:cubicBezTo>
                <a:lnTo>
                  <a:pt x="10212785" y="5130289"/>
                </a:lnTo>
                <a:lnTo>
                  <a:pt x="10223997" y="5161202"/>
                </a:lnTo>
                <a:lnTo>
                  <a:pt x="10212575" y="5160120"/>
                </a:lnTo>
                <a:cubicBezTo>
                  <a:pt x="10208493" y="5160120"/>
                  <a:pt x="10204155" y="5160837"/>
                  <a:pt x="10199561" y="5162273"/>
                </a:cubicBezTo>
                <a:lnTo>
                  <a:pt x="10222221" y="5224425"/>
                </a:lnTo>
                <a:lnTo>
                  <a:pt x="10220944" y="5223189"/>
                </a:lnTo>
                <a:lnTo>
                  <a:pt x="10197422" y="5160836"/>
                </a:lnTo>
                <a:cubicBezTo>
                  <a:pt x="10200029" y="5159279"/>
                  <a:pt x="10205211" y="5158501"/>
                  <a:pt x="10212971" y="5158501"/>
                </a:cubicBezTo>
                <a:cubicBezTo>
                  <a:pt x="10213951" y="5158501"/>
                  <a:pt x="10216745" y="5158609"/>
                  <a:pt x="10221357" y="5158826"/>
                </a:cubicBezTo>
                <a:cubicBezTo>
                  <a:pt x="10216496" y="5148517"/>
                  <a:pt x="10212520" y="5137727"/>
                  <a:pt x="10209425" y="5126453"/>
                </a:cubicBezTo>
                <a:cubicBezTo>
                  <a:pt x="10206453" y="5127882"/>
                  <a:pt x="10203519" y="5129755"/>
                  <a:pt x="10200624" y="5132072"/>
                </a:cubicBezTo>
                <a:lnTo>
                  <a:pt x="10197509" y="5134715"/>
                </a:lnTo>
                <a:lnTo>
                  <a:pt x="10181025" y="5090033"/>
                </a:lnTo>
                <a:lnTo>
                  <a:pt x="10194379" y="5073009"/>
                </a:lnTo>
                <a:lnTo>
                  <a:pt x="10187339" y="5069846"/>
                </a:lnTo>
                <a:lnTo>
                  <a:pt x="10171393" y="5088138"/>
                </a:lnTo>
                <a:lnTo>
                  <a:pt x="10190965" y="5139555"/>
                </a:lnTo>
                <a:lnTo>
                  <a:pt x="10189866" y="5141001"/>
                </a:lnTo>
                <a:lnTo>
                  <a:pt x="10169518" y="5086642"/>
                </a:lnTo>
                <a:lnTo>
                  <a:pt x="10183272" y="5067730"/>
                </a:lnTo>
                <a:close/>
                <a:moveTo>
                  <a:pt x="9705754" y="5067730"/>
                </a:moveTo>
                <a:lnTo>
                  <a:pt x="9723606" y="5088665"/>
                </a:lnTo>
                <a:lnTo>
                  <a:pt x="9723606" y="5140799"/>
                </a:lnTo>
                <a:cubicBezTo>
                  <a:pt x="9710588" y="5141817"/>
                  <a:pt x="9701862" y="5148926"/>
                  <a:pt x="9697423" y="5162126"/>
                </a:cubicBezTo>
                <a:lnTo>
                  <a:pt x="9700270" y="5166809"/>
                </a:lnTo>
                <a:cubicBezTo>
                  <a:pt x="9707642" y="5160101"/>
                  <a:pt x="9714997" y="5156748"/>
                  <a:pt x="9722337" y="5156748"/>
                </a:cubicBezTo>
                <a:cubicBezTo>
                  <a:pt x="9722927" y="5156748"/>
                  <a:pt x="9723350" y="5156760"/>
                  <a:pt x="9723606" y="5156783"/>
                </a:cubicBezTo>
                <a:lnTo>
                  <a:pt x="9723606" y="5157841"/>
                </a:lnTo>
                <a:cubicBezTo>
                  <a:pt x="9716151" y="5157841"/>
                  <a:pt x="9709363" y="5161570"/>
                  <a:pt x="9703242" y="5169028"/>
                </a:cubicBezTo>
                <a:lnTo>
                  <a:pt x="9708397" y="5174484"/>
                </a:lnTo>
                <a:cubicBezTo>
                  <a:pt x="9714367" y="5169367"/>
                  <a:pt x="9719437" y="5166809"/>
                  <a:pt x="9723606" y="5166809"/>
                </a:cubicBezTo>
                <a:lnTo>
                  <a:pt x="9723606" y="5219709"/>
                </a:lnTo>
                <a:lnTo>
                  <a:pt x="9702051" y="5240910"/>
                </a:lnTo>
                <a:lnTo>
                  <a:pt x="9772572" y="5240910"/>
                </a:lnTo>
                <a:lnTo>
                  <a:pt x="9766126" y="5232984"/>
                </a:lnTo>
                <a:lnTo>
                  <a:pt x="9777375" y="5244686"/>
                </a:lnTo>
                <a:lnTo>
                  <a:pt x="9704842" y="5244686"/>
                </a:lnTo>
                <a:lnTo>
                  <a:pt x="9709659" y="5253588"/>
                </a:lnTo>
                <a:lnTo>
                  <a:pt x="9790310" y="5253588"/>
                </a:lnTo>
                <a:lnTo>
                  <a:pt x="9767036" y="5221216"/>
                </a:lnTo>
                <a:lnTo>
                  <a:pt x="9767036" y="5168077"/>
                </a:lnTo>
                <a:lnTo>
                  <a:pt x="9794145" y="5168077"/>
                </a:lnTo>
                <a:lnTo>
                  <a:pt x="9793150" y="5166480"/>
                </a:lnTo>
                <a:lnTo>
                  <a:pt x="9808038" y="5178983"/>
                </a:lnTo>
                <a:lnTo>
                  <a:pt x="9808038" y="5118243"/>
                </a:lnTo>
                <a:lnTo>
                  <a:pt x="9782966" y="5140563"/>
                </a:lnTo>
                <a:lnTo>
                  <a:pt x="9767036" y="5140563"/>
                </a:lnTo>
                <a:lnTo>
                  <a:pt x="9767036" y="5094680"/>
                </a:lnTo>
                <a:cubicBezTo>
                  <a:pt x="9770923" y="5094337"/>
                  <a:pt x="9774684" y="5094165"/>
                  <a:pt x="9778319" y="5094165"/>
                </a:cubicBezTo>
                <a:cubicBezTo>
                  <a:pt x="9788562" y="5094165"/>
                  <a:pt x="9796058" y="5094855"/>
                  <a:pt x="9800807" y="5096233"/>
                </a:cubicBezTo>
                <a:cubicBezTo>
                  <a:pt x="9805555" y="5097611"/>
                  <a:pt x="9811492" y="5100480"/>
                  <a:pt x="9818617" y="5104840"/>
                </a:cubicBezTo>
                <a:lnTo>
                  <a:pt x="9815413" y="5099604"/>
                </a:lnTo>
                <a:lnTo>
                  <a:pt x="9824274" y="5112782"/>
                </a:lnTo>
                <a:lnTo>
                  <a:pt x="9827654" y="5108452"/>
                </a:lnTo>
                <a:cubicBezTo>
                  <a:pt x="9831249" y="5099336"/>
                  <a:pt x="9834167" y="5092792"/>
                  <a:pt x="9836409" y="5088818"/>
                </a:cubicBezTo>
                <a:cubicBezTo>
                  <a:pt x="9838650" y="5084844"/>
                  <a:pt x="9842682" y="5077815"/>
                  <a:pt x="9848505" y="5067730"/>
                </a:cubicBezTo>
                <a:close/>
                <a:moveTo>
                  <a:pt x="9097294" y="5067730"/>
                </a:moveTo>
                <a:lnTo>
                  <a:pt x="9111443" y="5086678"/>
                </a:lnTo>
                <a:lnTo>
                  <a:pt x="9111443" y="5224976"/>
                </a:lnTo>
                <a:lnTo>
                  <a:pt x="9093325" y="5242798"/>
                </a:lnTo>
                <a:lnTo>
                  <a:pt x="9152279" y="5242798"/>
                </a:lnTo>
                <a:lnTo>
                  <a:pt x="9175132" y="5240237"/>
                </a:lnTo>
                <a:lnTo>
                  <a:pt x="9150576" y="5244686"/>
                </a:lnTo>
                <a:lnTo>
                  <a:pt x="9099477" y="5244686"/>
                </a:lnTo>
                <a:lnTo>
                  <a:pt x="9102560" y="5253588"/>
                </a:lnTo>
                <a:lnTo>
                  <a:pt x="9150576" y="5253588"/>
                </a:lnTo>
                <a:cubicBezTo>
                  <a:pt x="9183501" y="5253588"/>
                  <a:pt x="9207314" y="5247018"/>
                  <a:pt x="9222015" y="5233877"/>
                </a:cubicBezTo>
                <a:cubicBezTo>
                  <a:pt x="9241184" y="5216819"/>
                  <a:pt x="9250769" y="5190497"/>
                  <a:pt x="9250769" y="5154912"/>
                </a:cubicBezTo>
                <a:cubicBezTo>
                  <a:pt x="9250769" y="5120829"/>
                  <a:pt x="9239571" y="5097500"/>
                  <a:pt x="9217173" y="5084924"/>
                </a:cubicBezTo>
                <a:cubicBezTo>
                  <a:pt x="9218586" y="5089100"/>
                  <a:pt x="9219353" y="5091249"/>
                  <a:pt x="9219474" y="5091371"/>
                </a:cubicBezTo>
                <a:lnTo>
                  <a:pt x="9224713" y="5097126"/>
                </a:lnTo>
                <a:cubicBezTo>
                  <a:pt x="9236149" y="5109751"/>
                  <a:pt x="9241868" y="5129242"/>
                  <a:pt x="9241868" y="5155599"/>
                </a:cubicBezTo>
                <a:cubicBezTo>
                  <a:pt x="9241868" y="5175294"/>
                  <a:pt x="9238668" y="5191766"/>
                  <a:pt x="9232268" y="5205017"/>
                </a:cubicBezTo>
                <a:lnTo>
                  <a:pt x="9214868" y="5223195"/>
                </a:lnTo>
                <a:lnTo>
                  <a:pt x="9232676" y="5195524"/>
                </a:lnTo>
                <a:cubicBezTo>
                  <a:pt x="9236825" y="5183615"/>
                  <a:pt x="9238900" y="5169468"/>
                  <a:pt x="9238900" y="5153083"/>
                </a:cubicBezTo>
                <a:cubicBezTo>
                  <a:pt x="9238900" y="5121404"/>
                  <a:pt x="9227938" y="5097846"/>
                  <a:pt x="9206014" y="5082410"/>
                </a:cubicBezTo>
                <a:cubicBezTo>
                  <a:pt x="9196189" y="5072623"/>
                  <a:pt x="9178233" y="5067730"/>
                  <a:pt x="9152146" y="5067730"/>
                </a:cubicBezTo>
                <a:close/>
                <a:moveTo>
                  <a:pt x="8732309" y="5067730"/>
                </a:moveTo>
                <a:lnTo>
                  <a:pt x="8749898" y="5086442"/>
                </a:lnTo>
                <a:lnTo>
                  <a:pt x="8749898" y="5190907"/>
                </a:lnTo>
                <a:cubicBezTo>
                  <a:pt x="8749898" y="5206298"/>
                  <a:pt x="8748266" y="5217013"/>
                  <a:pt x="8745002" y="5223051"/>
                </a:cubicBezTo>
                <a:cubicBezTo>
                  <a:pt x="8741738" y="5229088"/>
                  <a:pt x="8734466" y="5235671"/>
                  <a:pt x="8723186" y="5242798"/>
                </a:cubicBezTo>
                <a:lnTo>
                  <a:pt x="8786365" y="5242798"/>
                </a:lnTo>
                <a:lnTo>
                  <a:pt x="8791739" y="5244686"/>
                </a:lnTo>
                <a:lnTo>
                  <a:pt x="8725432" y="5244686"/>
                </a:lnTo>
                <a:lnTo>
                  <a:pt x="8728691" y="5253588"/>
                </a:lnTo>
                <a:lnTo>
                  <a:pt x="8804818" y="5253588"/>
                </a:lnTo>
                <a:lnTo>
                  <a:pt x="8792000" y="5236305"/>
                </a:lnTo>
                <a:lnTo>
                  <a:pt x="8790181" y="5235478"/>
                </a:lnTo>
                <a:lnTo>
                  <a:pt x="8789397" y="5233308"/>
                </a:lnTo>
                <a:cubicBezTo>
                  <a:pt x="8783583" y="5229384"/>
                  <a:pt x="8779875" y="5223423"/>
                  <a:pt x="8778272" y="5215425"/>
                </a:cubicBezTo>
                <a:lnTo>
                  <a:pt x="8776698" y="5196576"/>
                </a:lnTo>
                <a:lnTo>
                  <a:pt x="8776873" y="5188907"/>
                </a:lnTo>
                <a:lnTo>
                  <a:pt x="8776873" y="5121663"/>
                </a:lnTo>
                <a:lnTo>
                  <a:pt x="8834888" y="5242798"/>
                </a:lnTo>
                <a:lnTo>
                  <a:pt x="8861709" y="5242798"/>
                </a:lnTo>
                <a:lnTo>
                  <a:pt x="8861709" y="5123596"/>
                </a:lnTo>
                <a:lnTo>
                  <a:pt x="8861709" y="5114999"/>
                </a:lnTo>
                <a:cubicBezTo>
                  <a:pt x="8861709" y="5102028"/>
                  <a:pt x="8863752" y="5092437"/>
                  <a:pt x="8867836" y="5086229"/>
                </a:cubicBezTo>
                <a:cubicBezTo>
                  <a:pt x="8870513" y="5082251"/>
                  <a:pt x="8877156" y="5076085"/>
                  <a:pt x="8887761" y="5067730"/>
                </a:cubicBezTo>
                <a:lnTo>
                  <a:pt x="8822199" y="5067730"/>
                </a:lnTo>
                <a:cubicBezTo>
                  <a:pt x="8832517" y="5075638"/>
                  <a:pt x="8838827" y="5081952"/>
                  <a:pt x="8841128" y="5086670"/>
                </a:cubicBezTo>
                <a:cubicBezTo>
                  <a:pt x="8843430" y="5091389"/>
                  <a:pt x="8844580" y="5101185"/>
                  <a:pt x="8844580" y="5116057"/>
                </a:cubicBezTo>
                <a:lnTo>
                  <a:pt x="8844580" y="5123067"/>
                </a:lnTo>
                <a:lnTo>
                  <a:pt x="8844580" y="5182127"/>
                </a:lnTo>
                <a:lnTo>
                  <a:pt x="8799785" y="5087053"/>
                </a:lnTo>
                <a:lnTo>
                  <a:pt x="8816206" y="5075466"/>
                </a:lnTo>
                <a:lnTo>
                  <a:pt x="8811253" y="5069846"/>
                </a:lnTo>
                <a:lnTo>
                  <a:pt x="8789618" y="5084254"/>
                </a:lnTo>
                <a:lnTo>
                  <a:pt x="8844580" y="5192656"/>
                </a:lnTo>
                <a:lnTo>
                  <a:pt x="8844580" y="5205136"/>
                </a:lnTo>
                <a:lnTo>
                  <a:pt x="8786011" y="5083911"/>
                </a:lnTo>
                <a:lnTo>
                  <a:pt x="8804818" y="5067730"/>
                </a:lnTo>
                <a:close/>
                <a:moveTo>
                  <a:pt x="8383230" y="5067730"/>
                </a:moveTo>
                <a:lnTo>
                  <a:pt x="8397246" y="5086134"/>
                </a:lnTo>
                <a:lnTo>
                  <a:pt x="8380813" y="5132272"/>
                </a:lnTo>
                <a:cubicBezTo>
                  <a:pt x="8378380" y="5128584"/>
                  <a:pt x="8374050" y="5125013"/>
                  <a:pt x="8367825" y="5121560"/>
                </a:cubicBezTo>
                <a:lnTo>
                  <a:pt x="8363658" y="5127728"/>
                </a:lnTo>
                <a:lnTo>
                  <a:pt x="8365860" y="5130242"/>
                </a:lnTo>
                <a:cubicBezTo>
                  <a:pt x="8368644" y="5132454"/>
                  <a:pt x="8372106" y="5135381"/>
                  <a:pt x="8376248" y="5139024"/>
                </a:cubicBezTo>
                <a:lnTo>
                  <a:pt x="8377542" y="5139623"/>
                </a:lnTo>
                <a:lnTo>
                  <a:pt x="8376638" y="5141926"/>
                </a:lnTo>
                <a:cubicBezTo>
                  <a:pt x="8375965" y="5140438"/>
                  <a:pt x="8374892" y="5139262"/>
                  <a:pt x="8373420" y="5138396"/>
                </a:cubicBezTo>
                <a:lnTo>
                  <a:pt x="8367232" y="5131827"/>
                </a:lnTo>
                <a:cubicBezTo>
                  <a:pt x="8366536" y="5131146"/>
                  <a:pt x="8364513" y="5129972"/>
                  <a:pt x="8361163" y="5128306"/>
                </a:cubicBezTo>
                <a:cubicBezTo>
                  <a:pt x="8357707" y="5137132"/>
                  <a:pt x="8353469" y="5146318"/>
                  <a:pt x="8348449" y="5155865"/>
                </a:cubicBezTo>
                <a:lnTo>
                  <a:pt x="8368292" y="5161720"/>
                </a:lnTo>
                <a:lnTo>
                  <a:pt x="8363022" y="5177408"/>
                </a:lnTo>
                <a:cubicBezTo>
                  <a:pt x="8357549" y="5192570"/>
                  <a:pt x="8352127" y="5204170"/>
                  <a:pt x="8346757" y="5212209"/>
                </a:cubicBezTo>
                <a:cubicBezTo>
                  <a:pt x="8339597" y="5222927"/>
                  <a:pt x="8329450" y="5233124"/>
                  <a:pt x="8316315" y="5242798"/>
                </a:cubicBezTo>
                <a:lnTo>
                  <a:pt x="8386116" y="5242798"/>
                </a:lnTo>
                <a:lnTo>
                  <a:pt x="8387568" y="5244686"/>
                </a:lnTo>
                <a:lnTo>
                  <a:pt x="8323191" y="5244686"/>
                </a:lnTo>
                <a:lnTo>
                  <a:pt x="8327136" y="5253588"/>
                </a:lnTo>
                <a:lnTo>
                  <a:pt x="8402776" y="5253588"/>
                </a:lnTo>
                <a:cubicBezTo>
                  <a:pt x="8401033" y="5249021"/>
                  <a:pt x="8399842" y="5246333"/>
                  <a:pt x="8399206" y="5245525"/>
                </a:cubicBezTo>
                <a:cubicBezTo>
                  <a:pt x="8392094" y="5236746"/>
                  <a:pt x="8387651" y="5230573"/>
                  <a:pt x="8385876" y="5227006"/>
                </a:cubicBezTo>
                <a:cubicBezTo>
                  <a:pt x="8384101" y="5223440"/>
                  <a:pt x="8383213" y="5219068"/>
                  <a:pt x="8383213" y="5213891"/>
                </a:cubicBezTo>
                <a:cubicBezTo>
                  <a:pt x="8383213" y="5209362"/>
                  <a:pt x="8383898" y="5204261"/>
                  <a:pt x="8385267" y="5198587"/>
                </a:cubicBezTo>
                <a:lnTo>
                  <a:pt x="8390816" y="5181709"/>
                </a:lnTo>
                <a:lnTo>
                  <a:pt x="8407280" y="5205168"/>
                </a:lnTo>
                <a:lnTo>
                  <a:pt x="8412048" y="5210268"/>
                </a:lnTo>
                <a:cubicBezTo>
                  <a:pt x="8420314" y="5198111"/>
                  <a:pt x="8428627" y="5187972"/>
                  <a:pt x="8436988" y="5179851"/>
                </a:cubicBezTo>
                <a:lnTo>
                  <a:pt x="8437726" y="5182218"/>
                </a:lnTo>
                <a:lnTo>
                  <a:pt x="8413511" y="5214965"/>
                </a:lnTo>
                <a:lnTo>
                  <a:pt x="8420641" y="5216748"/>
                </a:lnTo>
                <a:cubicBezTo>
                  <a:pt x="8426440" y="5207230"/>
                  <a:pt x="8433089" y="5197928"/>
                  <a:pt x="8440590" y="5188844"/>
                </a:cubicBezTo>
                <a:lnTo>
                  <a:pt x="8453582" y="5223945"/>
                </a:lnTo>
                <a:lnTo>
                  <a:pt x="8435332" y="5242798"/>
                </a:lnTo>
                <a:lnTo>
                  <a:pt x="8507644" y="5242798"/>
                </a:lnTo>
                <a:lnTo>
                  <a:pt x="8498974" y="5234402"/>
                </a:lnTo>
                <a:lnTo>
                  <a:pt x="8513355" y="5244686"/>
                </a:lnTo>
                <a:lnTo>
                  <a:pt x="8443133" y="5244686"/>
                </a:lnTo>
                <a:lnTo>
                  <a:pt x="8446897" y="5253588"/>
                </a:lnTo>
                <a:lnTo>
                  <a:pt x="8527744" y="5253588"/>
                </a:lnTo>
                <a:lnTo>
                  <a:pt x="8497790" y="5223326"/>
                </a:lnTo>
                <a:lnTo>
                  <a:pt x="8476214" y="5168901"/>
                </a:lnTo>
                <a:lnTo>
                  <a:pt x="8486308" y="5169544"/>
                </a:lnTo>
                <a:lnTo>
                  <a:pt x="8497020" y="5170467"/>
                </a:lnTo>
                <a:cubicBezTo>
                  <a:pt x="8497200" y="5170467"/>
                  <a:pt x="8499331" y="5170598"/>
                  <a:pt x="8503412" y="5170861"/>
                </a:cubicBezTo>
                <a:cubicBezTo>
                  <a:pt x="8495560" y="5154656"/>
                  <a:pt x="8490599" y="5142322"/>
                  <a:pt x="8488530" y="5133857"/>
                </a:cubicBezTo>
                <a:lnTo>
                  <a:pt x="8479236" y="5130289"/>
                </a:lnTo>
                <a:lnTo>
                  <a:pt x="8490448" y="5161202"/>
                </a:lnTo>
                <a:lnTo>
                  <a:pt x="8479025" y="5160120"/>
                </a:lnTo>
                <a:cubicBezTo>
                  <a:pt x="8474944" y="5160120"/>
                  <a:pt x="8470606" y="5160837"/>
                  <a:pt x="8466012" y="5162273"/>
                </a:cubicBezTo>
                <a:lnTo>
                  <a:pt x="8488672" y="5224427"/>
                </a:lnTo>
                <a:lnTo>
                  <a:pt x="8487394" y="5223189"/>
                </a:lnTo>
                <a:lnTo>
                  <a:pt x="8463872" y="5160836"/>
                </a:lnTo>
                <a:cubicBezTo>
                  <a:pt x="8466479" y="5159279"/>
                  <a:pt x="8471662" y="5158501"/>
                  <a:pt x="8479421" y="5158501"/>
                </a:cubicBezTo>
                <a:cubicBezTo>
                  <a:pt x="8480400" y="5158501"/>
                  <a:pt x="8483196" y="5158609"/>
                  <a:pt x="8487806" y="5158826"/>
                </a:cubicBezTo>
                <a:cubicBezTo>
                  <a:pt x="8482947" y="5148517"/>
                  <a:pt x="8478970" y="5137727"/>
                  <a:pt x="8475874" y="5126453"/>
                </a:cubicBezTo>
                <a:cubicBezTo>
                  <a:pt x="8472903" y="5127882"/>
                  <a:pt x="8469970" y="5129755"/>
                  <a:pt x="8467074" y="5132072"/>
                </a:cubicBezTo>
                <a:lnTo>
                  <a:pt x="8463959" y="5134714"/>
                </a:lnTo>
                <a:lnTo>
                  <a:pt x="8447475" y="5090033"/>
                </a:lnTo>
                <a:lnTo>
                  <a:pt x="8460829" y="5073009"/>
                </a:lnTo>
                <a:lnTo>
                  <a:pt x="8453788" y="5069846"/>
                </a:lnTo>
                <a:lnTo>
                  <a:pt x="8437844" y="5088138"/>
                </a:lnTo>
                <a:lnTo>
                  <a:pt x="8457416" y="5139555"/>
                </a:lnTo>
                <a:lnTo>
                  <a:pt x="8456316" y="5141001"/>
                </a:lnTo>
                <a:lnTo>
                  <a:pt x="8435968" y="5086642"/>
                </a:lnTo>
                <a:lnTo>
                  <a:pt x="8449721" y="5067730"/>
                </a:lnTo>
                <a:close/>
                <a:moveTo>
                  <a:pt x="7357436" y="5067730"/>
                </a:moveTo>
                <a:lnTo>
                  <a:pt x="7358475" y="5072914"/>
                </a:lnTo>
                <a:cubicBezTo>
                  <a:pt x="7366334" y="5087843"/>
                  <a:pt x="7372339" y="5102013"/>
                  <a:pt x="7376489" y="5115425"/>
                </a:cubicBezTo>
                <a:lnTo>
                  <a:pt x="7382771" y="5115425"/>
                </a:lnTo>
                <a:cubicBezTo>
                  <a:pt x="7383345" y="5103438"/>
                  <a:pt x="7385883" y="5095369"/>
                  <a:pt x="7390388" y="5091219"/>
                </a:cubicBezTo>
                <a:cubicBezTo>
                  <a:pt x="7394892" y="5087069"/>
                  <a:pt x="7402439" y="5084994"/>
                  <a:pt x="7413030" y="5084994"/>
                </a:cubicBezTo>
                <a:cubicBezTo>
                  <a:pt x="7416859" y="5084994"/>
                  <a:pt x="7420237" y="5085166"/>
                  <a:pt x="7423160" y="5085510"/>
                </a:cubicBezTo>
                <a:lnTo>
                  <a:pt x="7423160" y="5086876"/>
                </a:lnTo>
                <a:lnTo>
                  <a:pt x="7424425" y="5086897"/>
                </a:lnTo>
                <a:lnTo>
                  <a:pt x="7413913" y="5086747"/>
                </a:lnTo>
                <a:cubicBezTo>
                  <a:pt x="7404875" y="5086747"/>
                  <a:pt x="7397914" y="5089018"/>
                  <a:pt x="7393028" y="5093558"/>
                </a:cubicBezTo>
                <a:cubicBezTo>
                  <a:pt x="7388143" y="5098099"/>
                  <a:pt x="7385184" y="5106844"/>
                  <a:pt x="7384150" y="5119792"/>
                </a:cubicBezTo>
                <a:lnTo>
                  <a:pt x="7392881" y="5119792"/>
                </a:lnTo>
                <a:cubicBezTo>
                  <a:pt x="7393663" y="5109843"/>
                  <a:pt x="7395708" y="5103332"/>
                  <a:pt x="7399016" y="5100259"/>
                </a:cubicBezTo>
                <a:cubicBezTo>
                  <a:pt x="7402324" y="5097186"/>
                  <a:pt x="7408143" y="5095649"/>
                  <a:pt x="7416469" y="5095649"/>
                </a:cubicBezTo>
                <a:lnTo>
                  <a:pt x="7423160" y="5095693"/>
                </a:lnTo>
                <a:lnTo>
                  <a:pt x="7423160" y="5223340"/>
                </a:lnTo>
                <a:lnTo>
                  <a:pt x="7404647" y="5242798"/>
                </a:lnTo>
                <a:lnTo>
                  <a:pt x="7470596" y="5242798"/>
                </a:lnTo>
                <a:lnTo>
                  <a:pt x="7466112" y="5237558"/>
                </a:lnTo>
                <a:lnTo>
                  <a:pt x="7473791" y="5244686"/>
                </a:lnTo>
                <a:lnTo>
                  <a:pt x="7410446" y="5244686"/>
                </a:lnTo>
                <a:lnTo>
                  <a:pt x="7414926" y="5253588"/>
                </a:lnTo>
                <a:lnTo>
                  <a:pt x="7486594" y="5253588"/>
                </a:lnTo>
                <a:lnTo>
                  <a:pt x="7465566" y="5225195"/>
                </a:lnTo>
                <a:lnTo>
                  <a:pt x="7465039" y="5095508"/>
                </a:lnTo>
                <a:cubicBezTo>
                  <a:pt x="7465621" y="5095422"/>
                  <a:pt x="7466792" y="5095379"/>
                  <a:pt x="7468555" y="5095379"/>
                </a:cubicBezTo>
                <a:cubicBezTo>
                  <a:pt x="7472802" y="5095379"/>
                  <a:pt x="7477146" y="5095938"/>
                  <a:pt x="7481585" y="5097057"/>
                </a:cubicBezTo>
                <a:lnTo>
                  <a:pt x="7492618" y="5101138"/>
                </a:lnTo>
                <a:lnTo>
                  <a:pt x="7495637" y="5109613"/>
                </a:lnTo>
                <a:lnTo>
                  <a:pt x="7496149" y="5111840"/>
                </a:lnTo>
                <a:lnTo>
                  <a:pt x="7501219" y="5113838"/>
                </a:lnTo>
                <a:lnTo>
                  <a:pt x="7502939" y="5111073"/>
                </a:lnTo>
                <a:cubicBezTo>
                  <a:pt x="7505505" y="5102870"/>
                  <a:pt x="7508389" y="5095705"/>
                  <a:pt x="7511590" y="5089580"/>
                </a:cubicBezTo>
                <a:lnTo>
                  <a:pt x="7520395" y="5074446"/>
                </a:lnTo>
                <a:cubicBezTo>
                  <a:pt x="7520562" y="5074094"/>
                  <a:pt x="7521154" y="5071855"/>
                  <a:pt x="7522169" y="5067730"/>
                </a:cubicBezTo>
                <a:close/>
                <a:moveTo>
                  <a:pt x="7006404" y="5067730"/>
                </a:moveTo>
                <a:lnTo>
                  <a:pt x="7024389" y="5087793"/>
                </a:lnTo>
                <a:lnTo>
                  <a:pt x="7024389" y="5174359"/>
                </a:lnTo>
                <a:cubicBezTo>
                  <a:pt x="7024389" y="5200220"/>
                  <a:pt x="7028242" y="5217838"/>
                  <a:pt x="7035947" y="5227212"/>
                </a:cubicBezTo>
                <a:cubicBezTo>
                  <a:pt x="7045635" y="5239131"/>
                  <a:pt x="7062459" y="5245091"/>
                  <a:pt x="7086419" y="5245091"/>
                </a:cubicBezTo>
                <a:cubicBezTo>
                  <a:pt x="7109303" y="5245091"/>
                  <a:pt x="7124960" y="5237656"/>
                  <a:pt x="7133390" y="5222786"/>
                </a:cubicBezTo>
                <a:cubicBezTo>
                  <a:pt x="7136307" y="5220787"/>
                  <a:pt x="7138293" y="5216221"/>
                  <a:pt x="7139344" y="5209090"/>
                </a:cubicBezTo>
                <a:cubicBezTo>
                  <a:pt x="7140396" y="5201958"/>
                  <a:pt x="7140922" y="5190514"/>
                  <a:pt x="7140922" y="5174756"/>
                </a:cubicBezTo>
                <a:lnTo>
                  <a:pt x="7140922" y="5090564"/>
                </a:lnTo>
                <a:lnTo>
                  <a:pt x="7164592" y="5067730"/>
                </a:lnTo>
                <a:lnTo>
                  <a:pt x="7102754" y="5067730"/>
                </a:lnTo>
                <a:lnTo>
                  <a:pt x="7123367" y="5090583"/>
                </a:lnTo>
                <a:lnTo>
                  <a:pt x="7122840" y="5174888"/>
                </a:lnTo>
                <a:cubicBezTo>
                  <a:pt x="7122840" y="5196626"/>
                  <a:pt x="7120682" y="5212065"/>
                  <a:pt x="7116366" y="5221205"/>
                </a:cubicBezTo>
                <a:cubicBezTo>
                  <a:pt x="7111814" y="5225980"/>
                  <a:pt x="7102890" y="5228367"/>
                  <a:pt x="7089595" y="5228367"/>
                </a:cubicBezTo>
                <a:lnTo>
                  <a:pt x="7082268" y="5227488"/>
                </a:lnTo>
                <a:lnTo>
                  <a:pt x="7082072" y="5225568"/>
                </a:lnTo>
                <a:cubicBezTo>
                  <a:pt x="7076197" y="5220613"/>
                  <a:pt x="7072400" y="5216717"/>
                  <a:pt x="7070683" y="5213882"/>
                </a:cubicBezTo>
                <a:lnTo>
                  <a:pt x="7066705" y="5197598"/>
                </a:lnTo>
                <a:lnTo>
                  <a:pt x="7066875" y="5186201"/>
                </a:lnTo>
                <a:lnTo>
                  <a:pt x="7066875" y="5091752"/>
                </a:lnTo>
                <a:lnTo>
                  <a:pt x="7079836" y="5077921"/>
                </a:lnTo>
                <a:lnTo>
                  <a:pt x="7075652" y="5072094"/>
                </a:lnTo>
                <a:lnTo>
                  <a:pt x="7057569" y="5088225"/>
                </a:lnTo>
                <a:lnTo>
                  <a:pt x="7057569" y="5188502"/>
                </a:lnTo>
                <a:lnTo>
                  <a:pt x="7061653" y="5213510"/>
                </a:lnTo>
                <a:lnTo>
                  <a:pt x="7056618" y="5197543"/>
                </a:lnTo>
                <a:lnTo>
                  <a:pt x="7056355" y="5177188"/>
                </a:lnTo>
                <a:lnTo>
                  <a:pt x="7056355" y="5089091"/>
                </a:lnTo>
                <a:lnTo>
                  <a:pt x="7074325" y="5067730"/>
                </a:lnTo>
                <a:close/>
                <a:moveTo>
                  <a:pt x="6659205" y="5067730"/>
                </a:moveTo>
                <a:lnTo>
                  <a:pt x="6673222" y="5086134"/>
                </a:lnTo>
                <a:lnTo>
                  <a:pt x="6656788" y="5132272"/>
                </a:lnTo>
                <a:cubicBezTo>
                  <a:pt x="6654355" y="5128584"/>
                  <a:pt x="6650025" y="5125013"/>
                  <a:pt x="6643800" y="5121560"/>
                </a:cubicBezTo>
                <a:lnTo>
                  <a:pt x="6639633" y="5127728"/>
                </a:lnTo>
                <a:lnTo>
                  <a:pt x="6641836" y="5130242"/>
                </a:lnTo>
                <a:cubicBezTo>
                  <a:pt x="6644619" y="5132454"/>
                  <a:pt x="6648081" y="5135381"/>
                  <a:pt x="6652223" y="5139024"/>
                </a:cubicBezTo>
                <a:lnTo>
                  <a:pt x="6653517" y="5139623"/>
                </a:lnTo>
                <a:lnTo>
                  <a:pt x="6652613" y="5141926"/>
                </a:lnTo>
                <a:cubicBezTo>
                  <a:pt x="6651940" y="5140438"/>
                  <a:pt x="6650867" y="5139262"/>
                  <a:pt x="6649395" y="5138396"/>
                </a:cubicBezTo>
                <a:lnTo>
                  <a:pt x="6643207" y="5131827"/>
                </a:lnTo>
                <a:cubicBezTo>
                  <a:pt x="6642511" y="5131146"/>
                  <a:pt x="6640487" y="5129972"/>
                  <a:pt x="6637138" y="5128306"/>
                </a:cubicBezTo>
                <a:cubicBezTo>
                  <a:pt x="6633682" y="5137132"/>
                  <a:pt x="6629444" y="5146318"/>
                  <a:pt x="6624424" y="5155865"/>
                </a:cubicBezTo>
                <a:lnTo>
                  <a:pt x="6644266" y="5161720"/>
                </a:lnTo>
                <a:lnTo>
                  <a:pt x="6638997" y="5177408"/>
                </a:lnTo>
                <a:cubicBezTo>
                  <a:pt x="6633523" y="5192570"/>
                  <a:pt x="6628101" y="5204170"/>
                  <a:pt x="6622732" y="5212209"/>
                </a:cubicBezTo>
                <a:cubicBezTo>
                  <a:pt x="6615572" y="5222927"/>
                  <a:pt x="6605425" y="5233124"/>
                  <a:pt x="6592290" y="5242798"/>
                </a:cubicBezTo>
                <a:lnTo>
                  <a:pt x="6662091" y="5242798"/>
                </a:lnTo>
                <a:lnTo>
                  <a:pt x="6663543" y="5244686"/>
                </a:lnTo>
                <a:lnTo>
                  <a:pt x="6599166" y="5244686"/>
                </a:lnTo>
                <a:lnTo>
                  <a:pt x="6603111" y="5253588"/>
                </a:lnTo>
                <a:lnTo>
                  <a:pt x="6678752" y="5253588"/>
                </a:lnTo>
                <a:cubicBezTo>
                  <a:pt x="6677008" y="5249021"/>
                  <a:pt x="6675818" y="5246333"/>
                  <a:pt x="6675181" y="5245525"/>
                </a:cubicBezTo>
                <a:cubicBezTo>
                  <a:pt x="6668070" y="5236746"/>
                  <a:pt x="6663626" y="5230573"/>
                  <a:pt x="6661851" y="5227006"/>
                </a:cubicBezTo>
                <a:cubicBezTo>
                  <a:pt x="6660076" y="5223440"/>
                  <a:pt x="6659188" y="5219068"/>
                  <a:pt x="6659188" y="5213891"/>
                </a:cubicBezTo>
                <a:cubicBezTo>
                  <a:pt x="6659188" y="5209362"/>
                  <a:pt x="6659873" y="5204261"/>
                  <a:pt x="6661242" y="5198587"/>
                </a:cubicBezTo>
                <a:lnTo>
                  <a:pt x="6666792" y="5181708"/>
                </a:lnTo>
                <a:lnTo>
                  <a:pt x="6683255" y="5205168"/>
                </a:lnTo>
                <a:lnTo>
                  <a:pt x="6688024" y="5210268"/>
                </a:lnTo>
                <a:cubicBezTo>
                  <a:pt x="6696289" y="5198111"/>
                  <a:pt x="6704603" y="5187972"/>
                  <a:pt x="6712963" y="5179851"/>
                </a:cubicBezTo>
                <a:lnTo>
                  <a:pt x="6713701" y="5182218"/>
                </a:lnTo>
                <a:lnTo>
                  <a:pt x="6689486" y="5214965"/>
                </a:lnTo>
                <a:lnTo>
                  <a:pt x="6696616" y="5216748"/>
                </a:lnTo>
                <a:cubicBezTo>
                  <a:pt x="6702415" y="5207230"/>
                  <a:pt x="6709064" y="5197928"/>
                  <a:pt x="6716565" y="5188844"/>
                </a:cubicBezTo>
                <a:lnTo>
                  <a:pt x="6729557" y="5223945"/>
                </a:lnTo>
                <a:lnTo>
                  <a:pt x="6711307" y="5242798"/>
                </a:lnTo>
                <a:lnTo>
                  <a:pt x="6783619" y="5242798"/>
                </a:lnTo>
                <a:lnTo>
                  <a:pt x="6774950" y="5234403"/>
                </a:lnTo>
                <a:lnTo>
                  <a:pt x="6789330" y="5244686"/>
                </a:lnTo>
                <a:lnTo>
                  <a:pt x="6719108" y="5244686"/>
                </a:lnTo>
                <a:lnTo>
                  <a:pt x="6722873" y="5253588"/>
                </a:lnTo>
                <a:lnTo>
                  <a:pt x="6803720" y="5253588"/>
                </a:lnTo>
                <a:lnTo>
                  <a:pt x="6773765" y="5223326"/>
                </a:lnTo>
                <a:lnTo>
                  <a:pt x="6752189" y="5168901"/>
                </a:lnTo>
                <a:lnTo>
                  <a:pt x="6762284" y="5169544"/>
                </a:lnTo>
                <a:lnTo>
                  <a:pt x="6772996" y="5170467"/>
                </a:lnTo>
                <a:cubicBezTo>
                  <a:pt x="6773176" y="5170467"/>
                  <a:pt x="6775306" y="5170598"/>
                  <a:pt x="6779387" y="5170861"/>
                </a:cubicBezTo>
                <a:cubicBezTo>
                  <a:pt x="6771535" y="5154656"/>
                  <a:pt x="6766574" y="5142322"/>
                  <a:pt x="6764505" y="5133857"/>
                </a:cubicBezTo>
                <a:lnTo>
                  <a:pt x="6755211" y="5130289"/>
                </a:lnTo>
                <a:lnTo>
                  <a:pt x="6766423" y="5161202"/>
                </a:lnTo>
                <a:lnTo>
                  <a:pt x="6755000" y="5160120"/>
                </a:lnTo>
                <a:cubicBezTo>
                  <a:pt x="6750919" y="5160120"/>
                  <a:pt x="6746581" y="5160837"/>
                  <a:pt x="6741987" y="5162273"/>
                </a:cubicBezTo>
                <a:lnTo>
                  <a:pt x="6764646" y="5224426"/>
                </a:lnTo>
                <a:lnTo>
                  <a:pt x="6763369" y="5223189"/>
                </a:lnTo>
                <a:lnTo>
                  <a:pt x="6739848" y="5160836"/>
                </a:lnTo>
                <a:cubicBezTo>
                  <a:pt x="6742454" y="5159279"/>
                  <a:pt x="6747637" y="5158501"/>
                  <a:pt x="6755396" y="5158501"/>
                </a:cubicBezTo>
                <a:cubicBezTo>
                  <a:pt x="6756376" y="5158501"/>
                  <a:pt x="6759171" y="5158609"/>
                  <a:pt x="6763782" y="5158826"/>
                </a:cubicBezTo>
                <a:cubicBezTo>
                  <a:pt x="6758922" y="5148517"/>
                  <a:pt x="6754945" y="5137727"/>
                  <a:pt x="6751849" y="5126453"/>
                </a:cubicBezTo>
                <a:cubicBezTo>
                  <a:pt x="6748878" y="5127882"/>
                  <a:pt x="6745945" y="5129755"/>
                  <a:pt x="6743049" y="5132072"/>
                </a:cubicBezTo>
                <a:lnTo>
                  <a:pt x="6739934" y="5134714"/>
                </a:lnTo>
                <a:lnTo>
                  <a:pt x="6723450" y="5090033"/>
                </a:lnTo>
                <a:lnTo>
                  <a:pt x="6736805" y="5073009"/>
                </a:lnTo>
                <a:lnTo>
                  <a:pt x="6729764" y="5069846"/>
                </a:lnTo>
                <a:lnTo>
                  <a:pt x="6713819" y="5088138"/>
                </a:lnTo>
                <a:lnTo>
                  <a:pt x="6733391" y="5139555"/>
                </a:lnTo>
                <a:lnTo>
                  <a:pt x="6732291" y="5141001"/>
                </a:lnTo>
                <a:lnTo>
                  <a:pt x="6711943" y="5086642"/>
                </a:lnTo>
                <a:lnTo>
                  <a:pt x="6725696" y="5067730"/>
                </a:lnTo>
                <a:close/>
                <a:moveTo>
                  <a:pt x="6228499" y="5067730"/>
                </a:moveTo>
                <a:lnTo>
                  <a:pt x="6248599" y="5087601"/>
                </a:lnTo>
                <a:lnTo>
                  <a:pt x="6248599" y="5140023"/>
                </a:lnTo>
                <a:cubicBezTo>
                  <a:pt x="6234579" y="5140023"/>
                  <a:pt x="6225323" y="5148835"/>
                  <a:pt x="6220830" y="5166459"/>
                </a:cubicBezTo>
                <a:cubicBezTo>
                  <a:pt x="6230766" y="5159895"/>
                  <a:pt x="6239863" y="5156613"/>
                  <a:pt x="6248123" y="5156613"/>
                </a:cubicBezTo>
                <a:cubicBezTo>
                  <a:pt x="6248519" y="5156613"/>
                  <a:pt x="6248678" y="5156609"/>
                  <a:pt x="6248599" y="5156600"/>
                </a:cubicBezTo>
                <a:lnTo>
                  <a:pt x="6248599" y="5158025"/>
                </a:lnTo>
                <a:cubicBezTo>
                  <a:pt x="6240421" y="5159028"/>
                  <a:pt x="6233104" y="5162085"/>
                  <a:pt x="6226648" y="5167196"/>
                </a:cubicBezTo>
                <a:lnTo>
                  <a:pt x="6230387" y="5173344"/>
                </a:lnTo>
                <a:cubicBezTo>
                  <a:pt x="6237572" y="5169583"/>
                  <a:pt x="6243643" y="5167288"/>
                  <a:pt x="6248599" y="5166459"/>
                </a:cubicBezTo>
                <a:lnTo>
                  <a:pt x="6248599" y="5221507"/>
                </a:lnTo>
                <a:lnTo>
                  <a:pt x="6228499" y="5240910"/>
                </a:lnTo>
                <a:lnTo>
                  <a:pt x="6382234" y="5240910"/>
                </a:lnTo>
                <a:cubicBezTo>
                  <a:pt x="6374022" y="5230266"/>
                  <a:pt x="6368280" y="5222134"/>
                  <a:pt x="6365010" y="5216513"/>
                </a:cubicBezTo>
                <a:cubicBezTo>
                  <a:pt x="6361739" y="5210893"/>
                  <a:pt x="6358444" y="5202647"/>
                  <a:pt x="6355125" y="5191777"/>
                </a:cubicBezTo>
                <a:cubicBezTo>
                  <a:pt x="6351890" y="5194341"/>
                  <a:pt x="6350201" y="5195767"/>
                  <a:pt x="6350057" y="5196053"/>
                </a:cubicBezTo>
                <a:lnTo>
                  <a:pt x="6345402" y="5206738"/>
                </a:lnTo>
                <a:cubicBezTo>
                  <a:pt x="6339880" y="5214568"/>
                  <a:pt x="6333578" y="5219680"/>
                  <a:pt x="6326496" y="5222076"/>
                </a:cubicBezTo>
                <a:cubicBezTo>
                  <a:pt x="6319414" y="5224471"/>
                  <a:pt x="6307970" y="5225669"/>
                  <a:pt x="6292164" y="5225669"/>
                </a:cubicBezTo>
                <a:lnTo>
                  <a:pt x="6292164" y="5166459"/>
                </a:lnTo>
                <a:lnTo>
                  <a:pt x="6320909" y="5166459"/>
                </a:lnTo>
                <a:lnTo>
                  <a:pt x="6320073" y="5165029"/>
                </a:lnTo>
                <a:lnTo>
                  <a:pt x="6333436" y="5178903"/>
                </a:lnTo>
                <a:lnTo>
                  <a:pt x="6333436" y="5116654"/>
                </a:lnTo>
                <a:lnTo>
                  <a:pt x="6312231" y="5140023"/>
                </a:lnTo>
                <a:lnTo>
                  <a:pt x="6292164" y="5140023"/>
                </a:lnTo>
                <a:lnTo>
                  <a:pt x="6292164" y="5095025"/>
                </a:lnTo>
                <a:lnTo>
                  <a:pt x="6292236" y="5095021"/>
                </a:lnTo>
                <a:cubicBezTo>
                  <a:pt x="6299449" y="5094630"/>
                  <a:pt x="6304419" y="5094435"/>
                  <a:pt x="6307146" y="5094435"/>
                </a:cubicBezTo>
                <a:cubicBezTo>
                  <a:pt x="6316132" y="5094435"/>
                  <a:pt x="6322067" y="5094920"/>
                  <a:pt x="6324951" y="5095890"/>
                </a:cubicBezTo>
                <a:cubicBezTo>
                  <a:pt x="6327835" y="5096860"/>
                  <a:pt x="6332500" y="5099914"/>
                  <a:pt x="6338949" y="5105052"/>
                </a:cubicBezTo>
                <a:lnTo>
                  <a:pt x="6343976" y="5107034"/>
                </a:lnTo>
                <a:lnTo>
                  <a:pt x="6344251" y="5107514"/>
                </a:lnTo>
                <a:cubicBezTo>
                  <a:pt x="6344693" y="5108471"/>
                  <a:pt x="6346270" y="5110491"/>
                  <a:pt x="6348985" y="5113575"/>
                </a:cubicBezTo>
                <a:cubicBezTo>
                  <a:pt x="6355796" y="5098344"/>
                  <a:pt x="6363660" y="5085266"/>
                  <a:pt x="6372577" y="5074343"/>
                </a:cubicBezTo>
                <a:lnTo>
                  <a:pt x="6375092" y="5067730"/>
                </a:lnTo>
                <a:close/>
                <a:moveTo>
                  <a:pt x="5248055" y="5067730"/>
                </a:moveTo>
                <a:lnTo>
                  <a:pt x="5265906" y="5088665"/>
                </a:lnTo>
                <a:lnTo>
                  <a:pt x="5265906" y="5140799"/>
                </a:lnTo>
                <a:cubicBezTo>
                  <a:pt x="5252889" y="5141817"/>
                  <a:pt x="5244162" y="5148926"/>
                  <a:pt x="5239724" y="5162126"/>
                </a:cubicBezTo>
                <a:lnTo>
                  <a:pt x="5242571" y="5166809"/>
                </a:lnTo>
                <a:cubicBezTo>
                  <a:pt x="5249943" y="5160101"/>
                  <a:pt x="5257298" y="5156748"/>
                  <a:pt x="5264638" y="5156748"/>
                </a:cubicBezTo>
                <a:cubicBezTo>
                  <a:pt x="5265228" y="5156748"/>
                  <a:pt x="5265651" y="5156760"/>
                  <a:pt x="5265906" y="5156783"/>
                </a:cubicBezTo>
                <a:lnTo>
                  <a:pt x="5265906" y="5157841"/>
                </a:lnTo>
                <a:cubicBezTo>
                  <a:pt x="5258452" y="5157841"/>
                  <a:pt x="5251664" y="5161570"/>
                  <a:pt x="5245543" y="5169028"/>
                </a:cubicBezTo>
                <a:lnTo>
                  <a:pt x="5250697" y="5174484"/>
                </a:lnTo>
                <a:cubicBezTo>
                  <a:pt x="5256668" y="5169367"/>
                  <a:pt x="5261738" y="5166809"/>
                  <a:pt x="5265906" y="5166809"/>
                </a:cubicBezTo>
                <a:lnTo>
                  <a:pt x="5265906" y="5219709"/>
                </a:lnTo>
                <a:lnTo>
                  <a:pt x="5244351" y="5240910"/>
                </a:lnTo>
                <a:lnTo>
                  <a:pt x="5314873" y="5240910"/>
                </a:lnTo>
                <a:lnTo>
                  <a:pt x="5308428" y="5232986"/>
                </a:lnTo>
                <a:lnTo>
                  <a:pt x="5319675" y="5244686"/>
                </a:lnTo>
                <a:lnTo>
                  <a:pt x="5247142" y="5244686"/>
                </a:lnTo>
                <a:lnTo>
                  <a:pt x="5251960" y="5253588"/>
                </a:lnTo>
                <a:lnTo>
                  <a:pt x="5332611" y="5253588"/>
                </a:lnTo>
                <a:lnTo>
                  <a:pt x="5309336" y="5221216"/>
                </a:lnTo>
                <a:lnTo>
                  <a:pt x="5309336" y="5168077"/>
                </a:lnTo>
                <a:lnTo>
                  <a:pt x="5336446" y="5168077"/>
                </a:lnTo>
                <a:lnTo>
                  <a:pt x="5335450" y="5166480"/>
                </a:lnTo>
                <a:lnTo>
                  <a:pt x="5350338" y="5178983"/>
                </a:lnTo>
                <a:lnTo>
                  <a:pt x="5350338" y="5118243"/>
                </a:lnTo>
                <a:lnTo>
                  <a:pt x="5325267" y="5140563"/>
                </a:lnTo>
                <a:lnTo>
                  <a:pt x="5309336" y="5140563"/>
                </a:lnTo>
                <a:lnTo>
                  <a:pt x="5309336" y="5094680"/>
                </a:lnTo>
                <a:cubicBezTo>
                  <a:pt x="5313224" y="5094337"/>
                  <a:pt x="5316984" y="5094165"/>
                  <a:pt x="5320619" y="5094165"/>
                </a:cubicBezTo>
                <a:cubicBezTo>
                  <a:pt x="5330863" y="5094165"/>
                  <a:pt x="5338359" y="5094855"/>
                  <a:pt x="5343108" y="5096233"/>
                </a:cubicBezTo>
                <a:cubicBezTo>
                  <a:pt x="5347857" y="5097611"/>
                  <a:pt x="5353792" y="5100480"/>
                  <a:pt x="5360918" y="5104840"/>
                </a:cubicBezTo>
                <a:lnTo>
                  <a:pt x="5357713" y="5099604"/>
                </a:lnTo>
                <a:lnTo>
                  <a:pt x="5366574" y="5112782"/>
                </a:lnTo>
                <a:lnTo>
                  <a:pt x="5369954" y="5108452"/>
                </a:lnTo>
                <a:cubicBezTo>
                  <a:pt x="5373549" y="5099336"/>
                  <a:pt x="5376468" y="5092792"/>
                  <a:pt x="5378709" y="5088818"/>
                </a:cubicBezTo>
                <a:cubicBezTo>
                  <a:pt x="5380952" y="5084844"/>
                  <a:pt x="5384983" y="5077815"/>
                  <a:pt x="5390805" y="5067730"/>
                </a:cubicBezTo>
                <a:close/>
                <a:moveTo>
                  <a:pt x="4277645" y="5067730"/>
                </a:moveTo>
                <a:lnTo>
                  <a:pt x="4291794" y="5086678"/>
                </a:lnTo>
                <a:lnTo>
                  <a:pt x="4291794" y="5224976"/>
                </a:lnTo>
                <a:lnTo>
                  <a:pt x="4273676" y="5242798"/>
                </a:lnTo>
                <a:lnTo>
                  <a:pt x="4332629" y="5242798"/>
                </a:lnTo>
                <a:lnTo>
                  <a:pt x="4355482" y="5240237"/>
                </a:lnTo>
                <a:lnTo>
                  <a:pt x="4330926" y="5244686"/>
                </a:lnTo>
                <a:lnTo>
                  <a:pt x="4279829" y="5244686"/>
                </a:lnTo>
                <a:lnTo>
                  <a:pt x="4282911" y="5253588"/>
                </a:lnTo>
                <a:lnTo>
                  <a:pt x="4330926" y="5253588"/>
                </a:lnTo>
                <a:cubicBezTo>
                  <a:pt x="4363851" y="5253588"/>
                  <a:pt x="4387666" y="5247018"/>
                  <a:pt x="4402366" y="5233877"/>
                </a:cubicBezTo>
                <a:cubicBezTo>
                  <a:pt x="4421535" y="5216819"/>
                  <a:pt x="4431121" y="5190497"/>
                  <a:pt x="4431121" y="5154912"/>
                </a:cubicBezTo>
                <a:cubicBezTo>
                  <a:pt x="4431121" y="5120829"/>
                  <a:pt x="4419921" y="5097500"/>
                  <a:pt x="4397524" y="5084924"/>
                </a:cubicBezTo>
                <a:cubicBezTo>
                  <a:pt x="4398937" y="5089100"/>
                  <a:pt x="4399704" y="5091249"/>
                  <a:pt x="4399825" y="5091371"/>
                </a:cubicBezTo>
                <a:lnTo>
                  <a:pt x="4405065" y="5097126"/>
                </a:lnTo>
                <a:cubicBezTo>
                  <a:pt x="4416500" y="5109751"/>
                  <a:pt x="4422218" y="5129242"/>
                  <a:pt x="4422218" y="5155599"/>
                </a:cubicBezTo>
                <a:cubicBezTo>
                  <a:pt x="4422218" y="5175294"/>
                  <a:pt x="4419018" y="5191766"/>
                  <a:pt x="4412619" y="5205017"/>
                </a:cubicBezTo>
                <a:lnTo>
                  <a:pt x="4395220" y="5223193"/>
                </a:lnTo>
                <a:lnTo>
                  <a:pt x="4413028" y="5195524"/>
                </a:lnTo>
                <a:cubicBezTo>
                  <a:pt x="4417177" y="5183615"/>
                  <a:pt x="4419252" y="5169468"/>
                  <a:pt x="4419252" y="5153083"/>
                </a:cubicBezTo>
                <a:cubicBezTo>
                  <a:pt x="4419252" y="5121404"/>
                  <a:pt x="4408289" y="5097846"/>
                  <a:pt x="4386364" y="5082410"/>
                </a:cubicBezTo>
                <a:cubicBezTo>
                  <a:pt x="4376540" y="5072623"/>
                  <a:pt x="4358584" y="5067730"/>
                  <a:pt x="4332497" y="5067730"/>
                </a:cubicBezTo>
                <a:close/>
                <a:moveTo>
                  <a:pt x="3930780" y="5067730"/>
                </a:moveTo>
                <a:lnTo>
                  <a:pt x="3949029" y="5088471"/>
                </a:lnTo>
                <a:lnTo>
                  <a:pt x="3949029" y="5223842"/>
                </a:lnTo>
                <a:lnTo>
                  <a:pt x="3930780" y="5242798"/>
                </a:lnTo>
                <a:lnTo>
                  <a:pt x="4074425" y="5242798"/>
                </a:lnTo>
                <a:cubicBezTo>
                  <a:pt x="4065445" y="5231226"/>
                  <a:pt x="4055707" y="5212976"/>
                  <a:pt x="4045212" y="5188049"/>
                </a:cubicBezTo>
                <a:cubicBezTo>
                  <a:pt x="4041625" y="5203213"/>
                  <a:pt x="4036496" y="5213678"/>
                  <a:pt x="4029826" y="5219446"/>
                </a:cubicBezTo>
                <a:cubicBezTo>
                  <a:pt x="4023157" y="5225213"/>
                  <a:pt x="4013143" y="5228097"/>
                  <a:pt x="3999786" y="5228097"/>
                </a:cubicBezTo>
                <a:cubicBezTo>
                  <a:pt x="3995997" y="5228097"/>
                  <a:pt x="3993149" y="5228012"/>
                  <a:pt x="3991245" y="5227842"/>
                </a:cubicBezTo>
                <a:lnTo>
                  <a:pt x="3991245" y="5092494"/>
                </a:lnTo>
                <a:lnTo>
                  <a:pt x="4004073" y="5078731"/>
                </a:lnTo>
                <a:lnTo>
                  <a:pt x="3999883" y="5072756"/>
                </a:lnTo>
                <a:lnTo>
                  <a:pt x="3982343" y="5088735"/>
                </a:lnTo>
                <a:lnTo>
                  <a:pt x="3982343" y="5227460"/>
                </a:lnTo>
                <a:lnTo>
                  <a:pt x="3978785" y="5227172"/>
                </a:lnTo>
                <a:lnTo>
                  <a:pt x="3980859" y="5227172"/>
                </a:lnTo>
                <a:lnTo>
                  <a:pt x="3980859" y="5089628"/>
                </a:lnTo>
                <a:lnTo>
                  <a:pt x="3999575" y="5067730"/>
                </a:lnTo>
                <a:close/>
                <a:moveTo>
                  <a:pt x="2161324" y="5067730"/>
                </a:moveTo>
                <a:lnTo>
                  <a:pt x="2181425" y="5087601"/>
                </a:lnTo>
                <a:lnTo>
                  <a:pt x="2181425" y="5140023"/>
                </a:lnTo>
                <a:cubicBezTo>
                  <a:pt x="2167405" y="5140023"/>
                  <a:pt x="2158148" y="5148835"/>
                  <a:pt x="2153655" y="5166459"/>
                </a:cubicBezTo>
                <a:cubicBezTo>
                  <a:pt x="2163591" y="5159895"/>
                  <a:pt x="2172689" y="5156613"/>
                  <a:pt x="2180949" y="5156613"/>
                </a:cubicBezTo>
                <a:cubicBezTo>
                  <a:pt x="2181345" y="5156613"/>
                  <a:pt x="2181504" y="5156609"/>
                  <a:pt x="2181425" y="5156600"/>
                </a:cubicBezTo>
                <a:lnTo>
                  <a:pt x="2181425" y="5158025"/>
                </a:lnTo>
                <a:cubicBezTo>
                  <a:pt x="2173247" y="5159028"/>
                  <a:pt x="2165930" y="5162085"/>
                  <a:pt x="2159474" y="5167196"/>
                </a:cubicBezTo>
                <a:lnTo>
                  <a:pt x="2163212" y="5173344"/>
                </a:lnTo>
                <a:cubicBezTo>
                  <a:pt x="2170397" y="5169583"/>
                  <a:pt x="2176468" y="5167288"/>
                  <a:pt x="2181425" y="5166459"/>
                </a:cubicBezTo>
                <a:lnTo>
                  <a:pt x="2181425" y="5221507"/>
                </a:lnTo>
                <a:lnTo>
                  <a:pt x="2161324" y="5240910"/>
                </a:lnTo>
                <a:lnTo>
                  <a:pt x="2315059" y="5240910"/>
                </a:lnTo>
                <a:cubicBezTo>
                  <a:pt x="2306847" y="5230266"/>
                  <a:pt x="2301106" y="5222134"/>
                  <a:pt x="2297835" y="5216513"/>
                </a:cubicBezTo>
                <a:cubicBezTo>
                  <a:pt x="2294564" y="5210893"/>
                  <a:pt x="2291270" y="5202647"/>
                  <a:pt x="2287951" y="5191777"/>
                </a:cubicBezTo>
                <a:cubicBezTo>
                  <a:pt x="2284716" y="5194341"/>
                  <a:pt x="2283026" y="5195767"/>
                  <a:pt x="2282883" y="5196053"/>
                </a:cubicBezTo>
                <a:lnTo>
                  <a:pt x="2278228" y="5206738"/>
                </a:lnTo>
                <a:cubicBezTo>
                  <a:pt x="2272706" y="5214568"/>
                  <a:pt x="2266404" y="5219680"/>
                  <a:pt x="2259322" y="5222076"/>
                </a:cubicBezTo>
                <a:cubicBezTo>
                  <a:pt x="2252239" y="5224471"/>
                  <a:pt x="2240796" y="5225669"/>
                  <a:pt x="2224990" y="5225669"/>
                </a:cubicBezTo>
                <a:lnTo>
                  <a:pt x="2224990" y="5166459"/>
                </a:lnTo>
                <a:lnTo>
                  <a:pt x="2253735" y="5166459"/>
                </a:lnTo>
                <a:lnTo>
                  <a:pt x="2252899" y="5165029"/>
                </a:lnTo>
                <a:lnTo>
                  <a:pt x="2266261" y="5178903"/>
                </a:lnTo>
                <a:lnTo>
                  <a:pt x="2266261" y="5116654"/>
                </a:lnTo>
                <a:lnTo>
                  <a:pt x="2245057" y="5140023"/>
                </a:lnTo>
                <a:lnTo>
                  <a:pt x="2224990" y="5140023"/>
                </a:lnTo>
                <a:lnTo>
                  <a:pt x="2224990" y="5095025"/>
                </a:lnTo>
                <a:lnTo>
                  <a:pt x="2225061" y="5095021"/>
                </a:lnTo>
                <a:cubicBezTo>
                  <a:pt x="2232275" y="5094630"/>
                  <a:pt x="2237244" y="5094435"/>
                  <a:pt x="2239971" y="5094435"/>
                </a:cubicBezTo>
                <a:cubicBezTo>
                  <a:pt x="2248957" y="5094435"/>
                  <a:pt x="2254892" y="5094920"/>
                  <a:pt x="2257776" y="5095890"/>
                </a:cubicBezTo>
                <a:cubicBezTo>
                  <a:pt x="2260660" y="5096860"/>
                  <a:pt x="2265326" y="5099914"/>
                  <a:pt x="2271775" y="5105052"/>
                </a:cubicBezTo>
                <a:lnTo>
                  <a:pt x="2276802" y="5107034"/>
                </a:lnTo>
                <a:lnTo>
                  <a:pt x="2277077" y="5107514"/>
                </a:lnTo>
                <a:cubicBezTo>
                  <a:pt x="2277518" y="5108471"/>
                  <a:pt x="2279096" y="5110491"/>
                  <a:pt x="2281810" y="5113575"/>
                </a:cubicBezTo>
                <a:cubicBezTo>
                  <a:pt x="2288621" y="5098344"/>
                  <a:pt x="2296486" y="5085266"/>
                  <a:pt x="2305403" y="5074343"/>
                </a:cubicBezTo>
                <a:lnTo>
                  <a:pt x="2307917" y="5067730"/>
                </a:lnTo>
                <a:close/>
                <a:moveTo>
                  <a:pt x="1790747" y="5067730"/>
                </a:moveTo>
                <a:lnTo>
                  <a:pt x="1808466" y="5087820"/>
                </a:lnTo>
                <a:lnTo>
                  <a:pt x="1808466" y="5143884"/>
                </a:lnTo>
                <a:cubicBezTo>
                  <a:pt x="1797212" y="5146085"/>
                  <a:pt x="1788749" y="5154658"/>
                  <a:pt x="1783076" y="5169601"/>
                </a:cubicBezTo>
                <a:lnTo>
                  <a:pt x="1788391" y="5172579"/>
                </a:lnTo>
                <a:cubicBezTo>
                  <a:pt x="1791514" y="5168832"/>
                  <a:pt x="1794748" y="5166021"/>
                  <a:pt x="1798095" y="5164148"/>
                </a:cubicBezTo>
                <a:lnTo>
                  <a:pt x="1805825" y="5162053"/>
                </a:lnTo>
                <a:lnTo>
                  <a:pt x="1797565" y="5165095"/>
                </a:lnTo>
                <a:cubicBezTo>
                  <a:pt x="1794149" y="5167454"/>
                  <a:pt x="1790951" y="5170834"/>
                  <a:pt x="1787969" y="5175234"/>
                </a:cubicBezTo>
                <a:lnTo>
                  <a:pt x="1794344" y="5178264"/>
                </a:lnTo>
                <a:cubicBezTo>
                  <a:pt x="1799124" y="5172447"/>
                  <a:pt x="1803831" y="5169538"/>
                  <a:pt x="1808466" y="5169538"/>
                </a:cubicBezTo>
                <a:lnTo>
                  <a:pt x="1808466" y="5223380"/>
                </a:lnTo>
                <a:lnTo>
                  <a:pt x="1790747" y="5242798"/>
                </a:lnTo>
                <a:lnTo>
                  <a:pt x="1857319" y="5242798"/>
                </a:lnTo>
                <a:lnTo>
                  <a:pt x="1854696" y="5239981"/>
                </a:lnTo>
                <a:lnTo>
                  <a:pt x="1860012" y="5244686"/>
                </a:lnTo>
                <a:lnTo>
                  <a:pt x="1795508" y="5244686"/>
                </a:lnTo>
                <a:lnTo>
                  <a:pt x="1800488" y="5253588"/>
                </a:lnTo>
                <a:lnTo>
                  <a:pt x="1872836" y="5253588"/>
                </a:lnTo>
                <a:lnTo>
                  <a:pt x="1850952" y="5224860"/>
                </a:lnTo>
                <a:lnTo>
                  <a:pt x="1850952" y="5172764"/>
                </a:lnTo>
                <a:lnTo>
                  <a:pt x="1873055" y="5173877"/>
                </a:lnTo>
                <a:cubicBezTo>
                  <a:pt x="1881216" y="5173877"/>
                  <a:pt x="1887965" y="5173004"/>
                  <a:pt x="1893303" y="5171257"/>
                </a:cubicBezTo>
                <a:lnTo>
                  <a:pt x="1893303" y="5223397"/>
                </a:lnTo>
                <a:lnTo>
                  <a:pt x="1875133" y="5242798"/>
                </a:lnTo>
                <a:lnTo>
                  <a:pt x="1941540" y="5242798"/>
                </a:lnTo>
                <a:lnTo>
                  <a:pt x="1937110" y="5237790"/>
                </a:lnTo>
                <a:lnTo>
                  <a:pt x="1944674" y="5244686"/>
                </a:lnTo>
                <a:lnTo>
                  <a:pt x="1880205" y="5244686"/>
                </a:lnTo>
                <a:lnTo>
                  <a:pt x="1885023" y="5253588"/>
                </a:lnTo>
                <a:lnTo>
                  <a:pt x="1957742" y="5253588"/>
                </a:lnTo>
                <a:lnTo>
                  <a:pt x="1935789" y="5224864"/>
                </a:lnTo>
                <a:lnTo>
                  <a:pt x="1935789" y="5092005"/>
                </a:lnTo>
                <a:lnTo>
                  <a:pt x="1949278" y="5078117"/>
                </a:lnTo>
                <a:lnTo>
                  <a:pt x="1944652" y="5072358"/>
                </a:lnTo>
                <a:lnTo>
                  <a:pt x="1926887" y="5088499"/>
                </a:lnTo>
                <a:lnTo>
                  <a:pt x="1926887" y="5226231"/>
                </a:lnTo>
                <a:lnTo>
                  <a:pt x="1925538" y="5224706"/>
                </a:lnTo>
                <a:lnTo>
                  <a:pt x="1925538" y="5089146"/>
                </a:lnTo>
                <a:lnTo>
                  <a:pt x="1943788" y="5067730"/>
                </a:lnTo>
                <a:lnTo>
                  <a:pt x="1877122" y="5067730"/>
                </a:lnTo>
                <a:lnTo>
                  <a:pt x="1893303" y="5086492"/>
                </a:lnTo>
                <a:lnTo>
                  <a:pt x="1893303" y="5143741"/>
                </a:lnTo>
                <a:cubicBezTo>
                  <a:pt x="1888422" y="5144409"/>
                  <a:pt x="1881407" y="5144744"/>
                  <a:pt x="1872258" y="5144744"/>
                </a:cubicBezTo>
                <a:cubicBezTo>
                  <a:pt x="1865742" y="5144744"/>
                  <a:pt x="1859228" y="5144440"/>
                  <a:pt x="1852718" y="5143831"/>
                </a:cubicBezTo>
                <a:lnTo>
                  <a:pt x="1850952" y="5143667"/>
                </a:lnTo>
                <a:lnTo>
                  <a:pt x="1850952" y="5091991"/>
                </a:lnTo>
                <a:lnTo>
                  <a:pt x="1864612" y="5077365"/>
                </a:lnTo>
                <a:lnTo>
                  <a:pt x="1859038" y="5072358"/>
                </a:lnTo>
                <a:lnTo>
                  <a:pt x="1842050" y="5088197"/>
                </a:lnTo>
                <a:lnTo>
                  <a:pt x="1842050" y="5143247"/>
                </a:lnTo>
                <a:cubicBezTo>
                  <a:pt x="1841513" y="5143118"/>
                  <a:pt x="1840974" y="5143007"/>
                  <a:pt x="1840432" y="5142912"/>
                </a:cubicBezTo>
                <a:lnTo>
                  <a:pt x="1840432" y="5089089"/>
                </a:lnTo>
                <a:lnTo>
                  <a:pt x="1858378" y="5067730"/>
                </a:lnTo>
                <a:close/>
                <a:moveTo>
                  <a:pt x="1413836" y="5067730"/>
                </a:moveTo>
                <a:lnTo>
                  <a:pt x="1414875" y="5072914"/>
                </a:lnTo>
                <a:cubicBezTo>
                  <a:pt x="1422734" y="5087843"/>
                  <a:pt x="1428739" y="5102013"/>
                  <a:pt x="1432890" y="5115425"/>
                </a:cubicBezTo>
                <a:lnTo>
                  <a:pt x="1439172" y="5115425"/>
                </a:lnTo>
                <a:cubicBezTo>
                  <a:pt x="1439745" y="5103438"/>
                  <a:pt x="1442284" y="5095369"/>
                  <a:pt x="1446788" y="5091219"/>
                </a:cubicBezTo>
                <a:cubicBezTo>
                  <a:pt x="1451292" y="5087069"/>
                  <a:pt x="1458840" y="5084994"/>
                  <a:pt x="1469430" y="5084994"/>
                </a:cubicBezTo>
                <a:cubicBezTo>
                  <a:pt x="1473260" y="5084994"/>
                  <a:pt x="1476637" y="5085166"/>
                  <a:pt x="1479561" y="5085510"/>
                </a:cubicBezTo>
                <a:lnTo>
                  <a:pt x="1479561" y="5086876"/>
                </a:lnTo>
                <a:lnTo>
                  <a:pt x="1480825" y="5086897"/>
                </a:lnTo>
                <a:lnTo>
                  <a:pt x="1470313" y="5086747"/>
                </a:lnTo>
                <a:cubicBezTo>
                  <a:pt x="1461275" y="5086747"/>
                  <a:pt x="1454314" y="5089018"/>
                  <a:pt x="1449428" y="5093558"/>
                </a:cubicBezTo>
                <a:cubicBezTo>
                  <a:pt x="1444544" y="5098099"/>
                  <a:pt x="1441584" y="5106844"/>
                  <a:pt x="1440550" y="5119792"/>
                </a:cubicBezTo>
                <a:lnTo>
                  <a:pt x="1449281" y="5119792"/>
                </a:lnTo>
                <a:cubicBezTo>
                  <a:pt x="1450063" y="5109843"/>
                  <a:pt x="1452109" y="5103332"/>
                  <a:pt x="1455417" y="5100259"/>
                </a:cubicBezTo>
                <a:cubicBezTo>
                  <a:pt x="1458725" y="5097186"/>
                  <a:pt x="1464542" y="5095649"/>
                  <a:pt x="1472870" y="5095649"/>
                </a:cubicBezTo>
                <a:lnTo>
                  <a:pt x="1479561" y="5095693"/>
                </a:lnTo>
                <a:lnTo>
                  <a:pt x="1479561" y="5223340"/>
                </a:lnTo>
                <a:lnTo>
                  <a:pt x="1461047" y="5242798"/>
                </a:lnTo>
                <a:lnTo>
                  <a:pt x="1526997" y="5242798"/>
                </a:lnTo>
                <a:lnTo>
                  <a:pt x="1522513" y="5237559"/>
                </a:lnTo>
                <a:lnTo>
                  <a:pt x="1530192" y="5244686"/>
                </a:lnTo>
                <a:lnTo>
                  <a:pt x="1466847" y="5244686"/>
                </a:lnTo>
                <a:lnTo>
                  <a:pt x="1471327" y="5253588"/>
                </a:lnTo>
                <a:lnTo>
                  <a:pt x="1542994" y="5253588"/>
                </a:lnTo>
                <a:lnTo>
                  <a:pt x="1521966" y="5225195"/>
                </a:lnTo>
                <a:lnTo>
                  <a:pt x="1521439" y="5095508"/>
                </a:lnTo>
                <a:cubicBezTo>
                  <a:pt x="1522021" y="5095422"/>
                  <a:pt x="1523193" y="5095379"/>
                  <a:pt x="1524955" y="5095379"/>
                </a:cubicBezTo>
                <a:cubicBezTo>
                  <a:pt x="1529202" y="5095379"/>
                  <a:pt x="1533546" y="5095938"/>
                  <a:pt x="1537986" y="5097057"/>
                </a:cubicBezTo>
                <a:lnTo>
                  <a:pt x="1549017" y="5101138"/>
                </a:lnTo>
                <a:lnTo>
                  <a:pt x="1552037" y="5109613"/>
                </a:lnTo>
                <a:lnTo>
                  <a:pt x="1552549" y="5111840"/>
                </a:lnTo>
                <a:lnTo>
                  <a:pt x="1557620" y="5113838"/>
                </a:lnTo>
                <a:lnTo>
                  <a:pt x="1559339" y="5111073"/>
                </a:lnTo>
                <a:cubicBezTo>
                  <a:pt x="1561905" y="5102870"/>
                  <a:pt x="1564789" y="5095705"/>
                  <a:pt x="1567990" y="5089580"/>
                </a:cubicBezTo>
                <a:lnTo>
                  <a:pt x="1576795" y="5074446"/>
                </a:lnTo>
                <a:cubicBezTo>
                  <a:pt x="1576963" y="5074094"/>
                  <a:pt x="1577554" y="5071855"/>
                  <a:pt x="1578570" y="5067730"/>
                </a:cubicBezTo>
                <a:close/>
                <a:moveTo>
                  <a:pt x="432761" y="5067730"/>
                </a:moveTo>
                <a:lnTo>
                  <a:pt x="433800" y="5072914"/>
                </a:lnTo>
                <a:cubicBezTo>
                  <a:pt x="441659" y="5087843"/>
                  <a:pt x="447664" y="5102013"/>
                  <a:pt x="451814" y="5115425"/>
                </a:cubicBezTo>
                <a:lnTo>
                  <a:pt x="458097" y="5115425"/>
                </a:lnTo>
                <a:cubicBezTo>
                  <a:pt x="458670" y="5103438"/>
                  <a:pt x="461209" y="5095369"/>
                  <a:pt x="465713" y="5091219"/>
                </a:cubicBezTo>
                <a:cubicBezTo>
                  <a:pt x="470217" y="5087069"/>
                  <a:pt x="477765" y="5084994"/>
                  <a:pt x="488355" y="5084994"/>
                </a:cubicBezTo>
                <a:cubicBezTo>
                  <a:pt x="492185" y="5084994"/>
                  <a:pt x="495562" y="5085166"/>
                  <a:pt x="498486" y="5085510"/>
                </a:cubicBezTo>
                <a:lnTo>
                  <a:pt x="498486" y="5086876"/>
                </a:lnTo>
                <a:lnTo>
                  <a:pt x="499750" y="5086897"/>
                </a:lnTo>
                <a:lnTo>
                  <a:pt x="489238" y="5086747"/>
                </a:lnTo>
                <a:cubicBezTo>
                  <a:pt x="480200" y="5086747"/>
                  <a:pt x="473239" y="5089018"/>
                  <a:pt x="468354" y="5093558"/>
                </a:cubicBezTo>
                <a:cubicBezTo>
                  <a:pt x="463468" y="5098099"/>
                  <a:pt x="460509" y="5106844"/>
                  <a:pt x="459475" y="5119792"/>
                </a:cubicBezTo>
                <a:lnTo>
                  <a:pt x="468206" y="5119792"/>
                </a:lnTo>
                <a:cubicBezTo>
                  <a:pt x="468989" y="5109843"/>
                  <a:pt x="471034" y="5103332"/>
                  <a:pt x="474342" y="5100259"/>
                </a:cubicBezTo>
                <a:cubicBezTo>
                  <a:pt x="477650" y="5097186"/>
                  <a:pt x="483467" y="5095649"/>
                  <a:pt x="491794" y="5095649"/>
                </a:cubicBezTo>
                <a:lnTo>
                  <a:pt x="498486" y="5095693"/>
                </a:lnTo>
                <a:lnTo>
                  <a:pt x="498486" y="5223340"/>
                </a:lnTo>
                <a:lnTo>
                  <a:pt x="479972" y="5242798"/>
                </a:lnTo>
                <a:lnTo>
                  <a:pt x="545922" y="5242798"/>
                </a:lnTo>
                <a:lnTo>
                  <a:pt x="541438" y="5237559"/>
                </a:lnTo>
                <a:lnTo>
                  <a:pt x="549117" y="5244686"/>
                </a:lnTo>
                <a:lnTo>
                  <a:pt x="485771" y="5244686"/>
                </a:lnTo>
                <a:lnTo>
                  <a:pt x="490252" y="5253588"/>
                </a:lnTo>
                <a:lnTo>
                  <a:pt x="561919" y="5253588"/>
                </a:lnTo>
                <a:lnTo>
                  <a:pt x="540891" y="5225195"/>
                </a:lnTo>
                <a:lnTo>
                  <a:pt x="540365" y="5095508"/>
                </a:lnTo>
                <a:cubicBezTo>
                  <a:pt x="540946" y="5095422"/>
                  <a:pt x="542118" y="5095379"/>
                  <a:pt x="543880" y="5095379"/>
                </a:cubicBezTo>
                <a:cubicBezTo>
                  <a:pt x="548128" y="5095379"/>
                  <a:pt x="552471" y="5095938"/>
                  <a:pt x="556910" y="5097057"/>
                </a:cubicBezTo>
                <a:lnTo>
                  <a:pt x="567943" y="5101138"/>
                </a:lnTo>
                <a:lnTo>
                  <a:pt x="570962" y="5109613"/>
                </a:lnTo>
                <a:lnTo>
                  <a:pt x="571474" y="5111840"/>
                </a:lnTo>
                <a:lnTo>
                  <a:pt x="576545" y="5113838"/>
                </a:lnTo>
                <a:lnTo>
                  <a:pt x="578265" y="5111073"/>
                </a:lnTo>
                <a:cubicBezTo>
                  <a:pt x="580830" y="5102870"/>
                  <a:pt x="583713" y="5095705"/>
                  <a:pt x="586916" y="5089580"/>
                </a:cubicBezTo>
                <a:lnTo>
                  <a:pt x="595720" y="5074446"/>
                </a:lnTo>
                <a:cubicBezTo>
                  <a:pt x="595888" y="5074094"/>
                  <a:pt x="596479" y="5071855"/>
                  <a:pt x="597495" y="5067730"/>
                </a:cubicBezTo>
                <a:close/>
                <a:moveTo>
                  <a:pt x="11541882" y="5065976"/>
                </a:moveTo>
                <a:cubicBezTo>
                  <a:pt x="11518650" y="5065976"/>
                  <a:pt x="11500180" y="5074107"/>
                  <a:pt x="11486470" y="5090369"/>
                </a:cubicBezTo>
                <a:cubicBezTo>
                  <a:pt x="11472758" y="5106631"/>
                  <a:pt x="11465904" y="5128396"/>
                  <a:pt x="11465904" y="5155664"/>
                </a:cubicBezTo>
                <a:cubicBezTo>
                  <a:pt x="11465904" y="5187651"/>
                  <a:pt x="11475882" y="5211842"/>
                  <a:pt x="11495840" y="5228238"/>
                </a:cubicBezTo>
                <a:lnTo>
                  <a:pt x="11509939" y="5236314"/>
                </a:lnTo>
                <a:lnTo>
                  <a:pt x="11501749" y="5234050"/>
                </a:lnTo>
                <a:lnTo>
                  <a:pt x="11501749" y="5238769"/>
                </a:lnTo>
                <a:cubicBezTo>
                  <a:pt x="11515940" y="5249817"/>
                  <a:pt x="11530857" y="5255342"/>
                  <a:pt x="11546501" y="5255342"/>
                </a:cubicBezTo>
                <a:cubicBezTo>
                  <a:pt x="11570864" y="5255342"/>
                  <a:pt x="11590496" y="5246319"/>
                  <a:pt x="11605400" y="5228274"/>
                </a:cubicBezTo>
                <a:cubicBezTo>
                  <a:pt x="11620303" y="5210229"/>
                  <a:pt x="11627755" y="5186705"/>
                  <a:pt x="11627755" y="5157702"/>
                </a:cubicBezTo>
                <a:cubicBezTo>
                  <a:pt x="11627755" y="5138025"/>
                  <a:pt x="11623980" y="5120593"/>
                  <a:pt x="11616434" y="5105409"/>
                </a:cubicBezTo>
                <a:cubicBezTo>
                  <a:pt x="11608886" y="5090224"/>
                  <a:pt x="11597195" y="5079340"/>
                  <a:pt x="11581360" y="5072756"/>
                </a:cubicBezTo>
                <a:lnTo>
                  <a:pt x="11581360" y="5078174"/>
                </a:lnTo>
                <a:lnTo>
                  <a:pt x="11572013" y="5072288"/>
                </a:lnTo>
                <a:cubicBezTo>
                  <a:pt x="11563098" y="5068080"/>
                  <a:pt x="11553054" y="5065976"/>
                  <a:pt x="11541882" y="5065976"/>
                </a:cubicBezTo>
                <a:close/>
                <a:moveTo>
                  <a:pt x="4950582" y="5065976"/>
                </a:moveTo>
                <a:cubicBezTo>
                  <a:pt x="4927351" y="5065976"/>
                  <a:pt x="4908881" y="5074107"/>
                  <a:pt x="4895170" y="5090369"/>
                </a:cubicBezTo>
                <a:cubicBezTo>
                  <a:pt x="4881460" y="5106631"/>
                  <a:pt x="4874605" y="5128396"/>
                  <a:pt x="4874605" y="5155664"/>
                </a:cubicBezTo>
                <a:cubicBezTo>
                  <a:pt x="4874605" y="5187651"/>
                  <a:pt x="4884583" y="5211842"/>
                  <a:pt x="4904540" y="5228238"/>
                </a:cubicBezTo>
                <a:lnTo>
                  <a:pt x="4918640" y="5236314"/>
                </a:lnTo>
                <a:lnTo>
                  <a:pt x="4910450" y="5234050"/>
                </a:lnTo>
                <a:lnTo>
                  <a:pt x="4910450" y="5238769"/>
                </a:lnTo>
                <a:cubicBezTo>
                  <a:pt x="4924641" y="5249817"/>
                  <a:pt x="4939558" y="5255342"/>
                  <a:pt x="4955201" y="5255342"/>
                </a:cubicBezTo>
                <a:cubicBezTo>
                  <a:pt x="4979565" y="5255342"/>
                  <a:pt x="4999197" y="5246319"/>
                  <a:pt x="5014101" y="5228274"/>
                </a:cubicBezTo>
                <a:cubicBezTo>
                  <a:pt x="5029004" y="5210229"/>
                  <a:pt x="5036455" y="5186705"/>
                  <a:pt x="5036455" y="5157702"/>
                </a:cubicBezTo>
                <a:cubicBezTo>
                  <a:pt x="5036455" y="5138025"/>
                  <a:pt x="5032681" y="5120593"/>
                  <a:pt x="5025134" y="5105409"/>
                </a:cubicBezTo>
                <a:cubicBezTo>
                  <a:pt x="5017587" y="5090224"/>
                  <a:pt x="5005895" y="5079340"/>
                  <a:pt x="4990060" y="5072756"/>
                </a:cubicBezTo>
                <a:lnTo>
                  <a:pt x="4990060" y="5078174"/>
                </a:lnTo>
                <a:lnTo>
                  <a:pt x="4980714" y="5072288"/>
                </a:lnTo>
                <a:cubicBezTo>
                  <a:pt x="4971799" y="5068080"/>
                  <a:pt x="4961755" y="5065976"/>
                  <a:pt x="4950582" y="5065976"/>
                </a:cubicBezTo>
                <a:close/>
                <a:moveTo>
                  <a:pt x="3264657" y="5065976"/>
                </a:moveTo>
                <a:cubicBezTo>
                  <a:pt x="3241426" y="5065976"/>
                  <a:pt x="3222955" y="5074107"/>
                  <a:pt x="3209245" y="5090369"/>
                </a:cubicBezTo>
                <a:cubicBezTo>
                  <a:pt x="3195535" y="5106631"/>
                  <a:pt x="3188680" y="5128396"/>
                  <a:pt x="3188680" y="5155664"/>
                </a:cubicBezTo>
                <a:cubicBezTo>
                  <a:pt x="3188680" y="5187651"/>
                  <a:pt x="3198658" y="5211842"/>
                  <a:pt x="3218616" y="5228238"/>
                </a:cubicBezTo>
                <a:lnTo>
                  <a:pt x="3232715" y="5236314"/>
                </a:lnTo>
                <a:lnTo>
                  <a:pt x="3224525" y="5234050"/>
                </a:lnTo>
                <a:lnTo>
                  <a:pt x="3224525" y="5238769"/>
                </a:lnTo>
                <a:cubicBezTo>
                  <a:pt x="3238716" y="5249817"/>
                  <a:pt x="3253634" y="5255342"/>
                  <a:pt x="3269276" y="5255342"/>
                </a:cubicBezTo>
                <a:cubicBezTo>
                  <a:pt x="3293640" y="5255342"/>
                  <a:pt x="3313273" y="5246319"/>
                  <a:pt x="3328175" y="5228274"/>
                </a:cubicBezTo>
                <a:cubicBezTo>
                  <a:pt x="3343079" y="5210229"/>
                  <a:pt x="3350530" y="5186705"/>
                  <a:pt x="3350530" y="5157702"/>
                </a:cubicBezTo>
                <a:cubicBezTo>
                  <a:pt x="3350530" y="5138025"/>
                  <a:pt x="3346757" y="5120593"/>
                  <a:pt x="3339209" y="5105409"/>
                </a:cubicBezTo>
                <a:cubicBezTo>
                  <a:pt x="3331662" y="5090224"/>
                  <a:pt x="3319970" y="5079340"/>
                  <a:pt x="3304135" y="5072756"/>
                </a:cubicBezTo>
                <a:lnTo>
                  <a:pt x="3304135" y="5078174"/>
                </a:lnTo>
                <a:lnTo>
                  <a:pt x="3294789" y="5072288"/>
                </a:lnTo>
                <a:cubicBezTo>
                  <a:pt x="3285874" y="5068080"/>
                  <a:pt x="3275830" y="5065976"/>
                  <a:pt x="3264657" y="5065976"/>
                </a:cubicBezTo>
                <a:close/>
                <a:moveTo>
                  <a:pt x="883406" y="5065976"/>
                </a:moveTo>
                <a:cubicBezTo>
                  <a:pt x="860176" y="5065976"/>
                  <a:pt x="841705" y="5074107"/>
                  <a:pt x="827995" y="5090369"/>
                </a:cubicBezTo>
                <a:cubicBezTo>
                  <a:pt x="814285" y="5106631"/>
                  <a:pt x="807429" y="5128396"/>
                  <a:pt x="807429" y="5155664"/>
                </a:cubicBezTo>
                <a:cubicBezTo>
                  <a:pt x="807429" y="5187651"/>
                  <a:pt x="817408" y="5211842"/>
                  <a:pt x="837366" y="5228238"/>
                </a:cubicBezTo>
                <a:lnTo>
                  <a:pt x="851465" y="5236314"/>
                </a:lnTo>
                <a:lnTo>
                  <a:pt x="843275" y="5234050"/>
                </a:lnTo>
                <a:lnTo>
                  <a:pt x="843275" y="5238769"/>
                </a:lnTo>
                <a:cubicBezTo>
                  <a:pt x="857466" y="5249817"/>
                  <a:pt x="872383" y="5255342"/>
                  <a:pt x="888026" y="5255342"/>
                </a:cubicBezTo>
                <a:cubicBezTo>
                  <a:pt x="912389" y="5255342"/>
                  <a:pt x="932023" y="5246319"/>
                  <a:pt x="946926" y="5228274"/>
                </a:cubicBezTo>
                <a:cubicBezTo>
                  <a:pt x="961829" y="5210229"/>
                  <a:pt x="969280" y="5186705"/>
                  <a:pt x="969280" y="5157702"/>
                </a:cubicBezTo>
                <a:cubicBezTo>
                  <a:pt x="969280" y="5138025"/>
                  <a:pt x="965506" y="5120593"/>
                  <a:pt x="957959" y="5105409"/>
                </a:cubicBezTo>
                <a:cubicBezTo>
                  <a:pt x="950412" y="5090224"/>
                  <a:pt x="938720" y="5079340"/>
                  <a:pt x="922885" y="5072756"/>
                </a:cubicBezTo>
                <a:lnTo>
                  <a:pt x="922885" y="5078174"/>
                </a:lnTo>
                <a:lnTo>
                  <a:pt x="913539" y="5072288"/>
                </a:lnTo>
                <a:cubicBezTo>
                  <a:pt x="904624" y="5068080"/>
                  <a:pt x="894579" y="5065976"/>
                  <a:pt x="883406" y="5065976"/>
                </a:cubicBezTo>
                <a:close/>
                <a:moveTo>
                  <a:pt x="3635521" y="5065437"/>
                </a:moveTo>
                <a:cubicBezTo>
                  <a:pt x="3610973" y="5065437"/>
                  <a:pt x="3587606" y="5072568"/>
                  <a:pt x="3565417" y="5086829"/>
                </a:cubicBezTo>
                <a:lnTo>
                  <a:pt x="3568182" y="5089223"/>
                </a:lnTo>
                <a:cubicBezTo>
                  <a:pt x="3572347" y="5090845"/>
                  <a:pt x="3575966" y="5092590"/>
                  <a:pt x="3579037" y="5094460"/>
                </a:cubicBezTo>
                <a:lnTo>
                  <a:pt x="3579037" y="5155620"/>
                </a:lnTo>
                <a:cubicBezTo>
                  <a:pt x="3578778" y="5155652"/>
                  <a:pt x="3577472" y="5155669"/>
                  <a:pt x="3575123" y="5155669"/>
                </a:cubicBezTo>
                <a:cubicBezTo>
                  <a:pt x="3572595" y="5155669"/>
                  <a:pt x="3568869" y="5155540"/>
                  <a:pt x="3563946" y="5155283"/>
                </a:cubicBezTo>
                <a:cubicBezTo>
                  <a:pt x="3563335" y="5157062"/>
                  <a:pt x="3562979" y="5158105"/>
                  <a:pt x="3562877" y="5158413"/>
                </a:cubicBezTo>
                <a:cubicBezTo>
                  <a:pt x="3561865" y="5161853"/>
                  <a:pt x="3561270" y="5163749"/>
                  <a:pt x="3561094" y="5164098"/>
                </a:cubicBezTo>
                <a:cubicBezTo>
                  <a:pt x="3559414" y="5168861"/>
                  <a:pt x="3558474" y="5172966"/>
                  <a:pt x="3558275" y="5176414"/>
                </a:cubicBezTo>
                <a:lnTo>
                  <a:pt x="3563324" y="5175769"/>
                </a:lnTo>
                <a:cubicBezTo>
                  <a:pt x="3570827" y="5173554"/>
                  <a:pt x="3576110" y="5172446"/>
                  <a:pt x="3579172" y="5172446"/>
                </a:cubicBezTo>
                <a:lnTo>
                  <a:pt x="3579172" y="5174514"/>
                </a:lnTo>
                <a:lnTo>
                  <a:pt x="3573149" y="5175995"/>
                </a:lnTo>
                <a:cubicBezTo>
                  <a:pt x="3570862" y="5176547"/>
                  <a:pt x="3567138" y="5177944"/>
                  <a:pt x="3561978" y="5180186"/>
                </a:cubicBezTo>
                <a:lnTo>
                  <a:pt x="3564413" y="5186993"/>
                </a:lnTo>
                <a:lnTo>
                  <a:pt x="3567524" y="5186568"/>
                </a:lnTo>
                <a:lnTo>
                  <a:pt x="3579172" y="5183344"/>
                </a:lnTo>
                <a:lnTo>
                  <a:pt x="3579172" y="5223155"/>
                </a:lnTo>
                <a:lnTo>
                  <a:pt x="3561978" y="5242798"/>
                </a:lnTo>
                <a:lnTo>
                  <a:pt x="3625887" y="5242798"/>
                </a:lnTo>
                <a:lnTo>
                  <a:pt x="3618435" y="5233146"/>
                </a:lnTo>
                <a:lnTo>
                  <a:pt x="3631729" y="5244686"/>
                </a:lnTo>
                <a:lnTo>
                  <a:pt x="3568854" y="5244686"/>
                </a:lnTo>
                <a:lnTo>
                  <a:pt x="3572112" y="5253588"/>
                </a:lnTo>
                <a:lnTo>
                  <a:pt x="3644798" y="5253588"/>
                </a:lnTo>
                <a:lnTo>
                  <a:pt x="3621523" y="5225121"/>
                </a:lnTo>
                <a:lnTo>
                  <a:pt x="3621523" y="5179006"/>
                </a:lnTo>
                <a:lnTo>
                  <a:pt x="3620615" y="5179120"/>
                </a:lnTo>
                <a:lnTo>
                  <a:pt x="3642392" y="5172557"/>
                </a:lnTo>
                <a:lnTo>
                  <a:pt x="3649291" y="5190591"/>
                </a:lnTo>
                <a:cubicBezTo>
                  <a:pt x="3656048" y="5210343"/>
                  <a:pt x="3661561" y="5233124"/>
                  <a:pt x="3665832" y="5258933"/>
                </a:cubicBezTo>
                <a:lnTo>
                  <a:pt x="3667041" y="5264696"/>
                </a:lnTo>
                <a:lnTo>
                  <a:pt x="3672584" y="5262956"/>
                </a:lnTo>
                <a:cubicBezTo>
                  <a:pt x="3684994" y="5254897"/>
                  <a:pt x="3697652" y="5248665"/>
                  <a:pt x="3710558" y="5244259"/>
                </a:cubicBezTo>
                <a:lnTo>
                  <a:pt x="3714488" y="5242037"/>
                </a:lnTo>
                <a:cubicBezTo>
                  <a:pt x="3703556" y="5231739"/>
                  <a:pt x="3692931" y="5218753"/>
                  <a:pt x="3682613" y="5203081"/>
                </a:cubicBezTo>
                <a:cubicBezTo>
                  <a:pt x="3672295" y="5187408"/>
                  <a:pt x="3664186" y="5172196"/>
                  <a:pt x="3658287" y="5157445"/>
                </a:cubicBezTo>
                <a:cubicBezTo>
                  <a:pt x="3671179" y="5154277"/>
                  <a:pt x="3681807" y="5148531"/>
                  <a:pt x="3690171" y="5140207"/>
                </a:cubicBezTo>
                <a:cubicBezTo>
                  <a:pt x="3698536" y="5131884"/>
                  <a:pt x="3702718" y="5122238"/>
                  <a:pt x="3702718" y="5111271"/>
                </a:cubicBezTo>
                <a:cubicBezTo>
                  <a:pt x="3702718" y="5097829"/>
                  <a:pt x="3696331" y="5086829"/>
                  <a:pt x="3683558" y="5078272"/>
                </a:cubicBezTo>
                <a:cubicBezTo>
                  <a:pt x="3670784" y="5069715"/>
                  <a:pt x="3654771" y="5065437"/>
                  <a:pt x="3635521" y="5065437"/>
                </a:cubicBezTo>
                <a:close/>
                <a:moveTo>
                  <a:pt x="5921975" y="5064897"/>
                </a:moveTo>
                <a:cubicBezTo>
                  <a:pt x="5895317" y="5064897"/>
                  <a:pt x="5870863" y="5072828"/>
                  <a:pt x="5848609" y="5088688"/>
                </a:cubicBezTo>
                <a:lnTo>
                  <a:pt x="5863553" y="5098014"/>
                </a:lnTo>
                <a:lnTo>
                  <a:pt x="5863553" y="5143389"/>
                </a:lnTo>
                <a:cubicBezTo>
                  <a:pt x="5864017" y="5143125"/>
                  <a:pt x="5862845" y="5142992"/>
                  <a:pt x="5860036" y="5142992"/>
                </a:cubicBezTo>
                <a:cubicBezTo>
                  <a:pt x="5858016" y="5142992"/>
                  <a:pt x="5855474" y="5142874"/>
                  <a:pt x="5852411" y="5142638"/>
                </a:cubicBezTo>
                <a:lnTo>
                  <a:pt x="5848401" y="5142463"/>
                </a:lnTo>
                <a:lnTo>
                  <a:pt x="5841602" y="5160562"/>
                </a:lnTo>
                <a:cubicBezTo>
                  <a:pt x="5851040" y="5159857"/>
                  <a:pt x="5858155" y="5159504"/>
                  <a:pt x="5862944" y="5159504"/>
                </a:cubicBezTo>
                <a:lnTo>
                  <a:pt x="5863553" y="5159504"/>
                </a:lnTo>
                <a:lnTo>
                  <a:pt x="5863553" y="5161123"/>
                </a:lnTo>
                <a:cubicBezTo>
                  <a:pt x="5860409" y="5161123"/>
                  <a:pt x="5853974" y="5161640"/>
                  <a:pt x="5844247" y="5162674"/>
                </a:cubicBezTo>
                <a:lnTo>
                  <a:pt x="5846023" y="5171544"/>
                </a:lnTo>
                <a:cubicBezTo>
                  <a:pt x="5854573" y="5170486"/>
                  <a:pt x="5860416" y="5169957"/>
                  <a:pt x="5863553" y="5169957"/>
                </a:cubicBezTo>
                <a:lnTo>
                  <a:pt x="5863553" y="5223323"/>
                </a:lnTo>
                <a:lnTo>
                  <a:pt x="5845305" y="5242798"/>
                </a:lnTo>
                <a:lnTo>
                  <a:pt x="5942742" y="5242798"/>
                </a:lnTo>
                <a:cubicBezTo>
                  <a:pt x="5959302" y="5242798"/>
                  <a:pt x="5972634" y="5238609"/>
                  <a:pt x="5982735" y="5230229"/>
                </a:cubicBezTo>
                <a:cubicBezTo>
                  <a:pt x="5992838" y="5221850"/>
                  <a:pt x="5997890" y="5210685"/>
                  <a:pt x="5997890" y="5196734"/>
                </a:cubicBezTo>
                <a:lnTo>
                  <a:pt x="5994304" y="5184460"/>
                </a:lnTo>
                <a:lnTo>
                  <a:pt x="5999777" y="5198582"/>
                </a:lnTo>
                <a:cubicBezTo>
                  <a:pt x="5999777" y="5217979"/>
                  <a:pt x="5991383" y="5231580"/>
                  <a:pt x="5974592" y="5239384"/>
                </a:cubicBezTo>
                <a:cubicBezTo>
                  <a:pt x="5966924" y="5242919"/>
                  <a:pt x="5954195" y="5244686"/>
                  <a:pt x="5936404" y="5244686"/>
                </a:cubicBezTo>
                <a:lnTo>
                  <a:pt x="5850261" y="5244686"/>
                </a:lnTo>
                <a:lnTo>
                  <a:pt x="5853715" y="5253588"/>
                </a:lnTo>
                <a:lnTo>
                  <a:pt x="5945131" y="5253588"/>
                </a:lnTo>
                <a:cubicBezTo>
                  <a:pt x="5965729" y="5253588"/>
                  <a:pt x="5981400" y="5248592"/>
                  <a:pt x="5992142" y="5238600"/>
                </a:cubicBezTo>
                <a:cubicBezTo>
                  <a:pt x="6003257" y="5228243"/>
                  <a:pt x="6008814" y="5215204"/>
                  <a:pt x="6008814" y="5199482"/>
                </a:cubicBezTo>
                <a:cubicBezTo>
                  <a:pt x="6008814" y="5183759"/>
                  <a:pt x="6003161" y="5171760"/>
                  <a:pt x="5991853" y="5163483"/>
                </a:cubicBezTo>
                <a:lnTo>
                  <a:pt x="5987529" y="5166981"/>
                </a:lnTo>
                <a:lnTo>
                  <a:pt x="5987944" y="5168053"/>
                </a:lnTo>
                <a:lnTo>
                  <a:pt x="5981518" y="5160961"/>
                </a:lnTo>
                <a:cubicBezTo>
                  <a:pt x="5978236" y="5158415"/>
                  <a:pt x="5974586" y="5156536"/>
                  <a:pt x="5970568" y="5155325"/>
                </a:cubicBezTo>
                <a:cubicBezTo>
                  <a:pt x="5990491" y="5148795"/>
                  <a:pt x="6000452" y="5135311"/>
                  <a:pt x="6000452" y="5114873"/>
                </a:cubicBezTo>
                <a:cubicBezTo>
                  <a:pt x="6000452" y="5100103"/>
                  <a:pt x="5994265" y="5087946"/>
                  <a:pt x="5981891" y="5078402"/>
                </a:cubicBezTo>
                <a:lnTo>
                  <a:pt x="5976147" y="5076724"/>
                </a:lnTo>
                <a:lnTo>
                  <a:pt x="5976147" y="5081401"/>
                </a:lnTo>
                <a:lnTo>
                  <a:pt x="5979466" y="5088327"/>
                </a:lnTo>
                <a:lnTo>
                  <a:pt x="5970305" y="5078347"/>
                </a:lnTo>
                <a:cubicBezTo>
                  <a:pt x="5957670" y="5069381"/>
                  <a:pt x="5941561" y="5064897"/>
                  <a:pt x="5921975" y="5064897"/>
                </a:cubicBezTo>
                <a:close/>
                <a:moveTo>
                  <a:pt x="10525775" y="5064763"/>
                </a:moveTo>
                <a:cubicBezTo>
                  <a:pt x="10509076" y="5064763"/>
                  <a:pt x="10495441" y="5069349"/>
                  <a:pt x="10484872" y="5078522"/>
                </a:cubicBezTo>
                <a:cubicBezTo>
                  <a:pt x="10474300" y="5087695"/>
                  <a:pt x="10469016" y="5099649"/>
                  <a:pt x="10469016" y="5114384"/>
                </a:cubicBezTo>
                <a:cubicBezTo>
                  <a:pt x="10469016" y="5128618"/>
                  <a:pt x="10472985" y="5139752"/>
                  <a:pt x="10480927" y="5147788"/>
                </a:cubicBezTo>
                <a:lnTo>
                  <a:pt x="10487009" y="5151863"/>
                </a:lnTo>
                <a:lnTo>
                  <a:pt x="10478350" y="5148794"/>
                </a:lnTo>
                <a:cubicBezTo>
                  <a:pt x="10479805" y="5157397"/>
                  <a:pt x="10484031" y="5163424"/>
                  <a:pt x="10491032" y="5166875"/>
                </a:cubicBezTo>
                <a:cubicBezTo>
                  <a:pt x="10498032" y="5170326"/>
                  <a:pt x="10511155" y="5174279"/>
                  <a:pt x="10530404" y="5178732"/>
                </a:cubicBezTo>
                <a:cubicBezTo>
                  <a:pt x="10543349" y="5181771"/>
                  <a:pt x="10552013" y="5184293"/>
                  <a:pt x="10556399" y="5186297"/>
                </a:cubicBezTo>
                <a:cubicBezTo>
                  <a:pt x="10560784" y="5188301"/>
                  <a:pt x="10565314" y="5191742"/>
                  <a:pt x="10569988" y="5196618"/>
                </a:cubicBezTo>
                <a:lnTo>
                  <a:pt x="10572619" y="5195388"/>
                </a:lnTo>
                <a:lnTo>
                  <a:pt x="10573814" y="5202414"/>
                </a:lnTo>
                <a:cubicBezTo>
                  <a:pt x="10573814" y="5210791"/>
                  <a:pt x="10570626" y="5217481"/>
                  <a:pt x="10564251" y="5222483"/>
                </a:cubicBezTo>
                <a:cubicBezTo>
                  <a:pt x="10557876" y="5227484"/>
                  <a:pt x="10549092" y="5229985"/>
                  <a:pt x="10537904" y="5229985"/>
                </a:cubicBezTo>
                <a:lnTo>
                  <a:pt x="10526596" y="5228410"/>
                </a:lnTo>
                <a:lnTo>
                  <a:pt x="10526596" y="5226341"/>
                </a:lnTo>
                <a:cubicBezTo>
                  <a:pt x="10512157" y="5219619"/>
                  <a:pt x="10503221" y="5208045"/>
                  <a:pt x="10499785" y="5191619"/>
                </a:cubicBezTo>
                <a:lnTo>
                  <a:pt x="10491311" y="5192858"/>
                </a:lnTo>
                <a:lnTo>
                  <a:pt x="10502886" y="5218206"/>
                </a:lnTo>
                <a:lnTo>
                  <a:pt x="10487439" y="5186962"/>
                </a:lnTo>
                <a:lnTo>
                  <a:pt x="10480643" y="5185672"/>
                </a:lnTo>
                <a:cubicBezTo>
                  <a:pt x="10475806" y="5201604"/>
                  <a:pt x="10467858" y="5218155"/>
                  <a:pt x="10456796" y="5235323"/>
                </a:cubicBezTo>
                <a:lnTo>
                  <a:pt x="10459563" y="5239974"/>
                </a:lnTo>
                <a:cubicBezTo>
                  <a:pt x="10466473" y="5236552"/>
                  <a:pt x="10472358" y="5234841"/>
                  <a:pt x="10477217" y="5234841"/>
                </a:cubicBezTo>
                <a:cubicBezTo>
                  <a:pt x="10480972" y="5234841"/>
                  <a:pt x="10485507" y="5235473"/>
                  <a:pt x="10490824" y="5236739"/>
                </a:cubicBezTo>
                <a:lnTo>
                  <a:pt x="10507489" y="5240849"/>
                </a:lnTo>
                <a:cubicBezTo>
                  <a:pt x="10520037" y="5243947"/>
                  <a:pt x="10531504" y="5245496"/>
                  <a:pt x="10541892" y="5245496"/>
                </a:cubicBezTo>
                <a:cubicBezTo>
                  <a:pt x="10558679" y="5245496"/>
                  <a:pt x="10572804" y="5240321"/>
                  <a:pt x="10584268" y="5229970"/>
                </a:cubicBezTo>
                <a:cubicBezTo>
                  <a:pt x="10595731" y="5219620"/>
                  <a:pt x="10601464" y="5206832"/>
                  <a:pt x="10601464" y="5191607"/>
                </a:cubicBezTo>
                <a:cubicBezTo>
                  <a:pt x="10601464" y="5184776"/>
                  <a:pt x="10600425" y="5178549"/>
                  <a:pt x="10598348" y="5172925"/>
                </a:cubicBezTo>
                <a:lnTo>
                  <a:pt x="10591074" y="5161206"/>
                </a:lnTo>
                <a:lnTo>
                  <a:pt x="10599773" y="5174338"/>
                </a:lnTo>
                <a:cubicBezTo>
                  <a:pt x="10602159" y="5180068"/>
                  <a:pt x="10603352" y="5186125"/>
                  <a:pt x="10603352" y="5192511"/>
                </a:cubicBezTo>
                <a:cubicBezTo>
                  <a:pt x="10603352" y="5207670"/>
                  <a:pt x="10597429" y="5220628"/>
                  <a:pt x="10585583" y="5231384"/>
                </a:cubicBezTo>
                <a:cubicBezTo>
                  <a:pt x="10573737" y="5242141"/>
                  <a:pt x="10559351" y="5247519"/>
                  <a:pt x="10542427" y="5247519"/>
                </a:cubicBezTo>
                <a:cubicBezTo>
                  <a:pt x="10533613" y="5247519"/>
                  <a:pt x="10525273" y="5246570"/>
                  <a:pt x="10517407" y="5244674"/>
                </a:cubicBezTo>
                <a:lnTo>
                  <a:pt x="10498677" y="5240139"/>
                </a:lnTo>
                <a:cubicBezTo>
                  <a:pt x="10490539" y="5238225"/>
                  <a:pt x="10483738" y="5237268"/>
                  <a:pt x="10478275" y="5237268"/>
                </a:cubicBezTo>
                <a:cubicBezTo>
                  <a:pt x="10473124" y="5237268"/>
                  <a:pt x="10467551" y="5238758"/>
                  <a:pt x="10461556" y="5241736"/>
                </a:cubicBezTo>
                <a:lnTo>
                  <a:pt x="10464409" y="5249622"/>
                </a:lnTo>
                <a:cubicBezTo>
                  <a:pt x="10470038" y="5247590"/>
                  <a:pt x="10475142" y="5246575"/>
                  <a:pt x="10479722" y="5246575"/>
                </a:cubicBezTo>
                <a:cubicBezTo>
                  <a:pt x="10485024" y="5246575"/>
                  <a:pt x="10490089" y="5247182"/>
                  <a:pt x="10494914" y="5248396"/>
                </a:cubicBezTo>
                <a:lnTo>
                  <a:pt x="10516069" y="5253586"/>
                </a:lnTo>
                <a:cubicBezTo>
                  <a:pt x="10523847" y="5255566"/>
                  <a:pt x="10532667" y="5256555"/>
                  <a:pt x="10542525" y="5256555"/>
                </a:cubicBezTo>
                <a:cubicBezTo>
                  <a:pt x="10561950" y="5256555"/>
                  <a:pt x="10578473" y="5250456"/>
                  <a:pt x="10592093" y="5238258"/>
                </a:cubicBezTo>
                <a:cubicBezTo>
                  <a:pt x="10605713" y="5226059"/>
                  <a:pt x="10612523" y="5211156"/>
                  <a:pt x="10612523" y="5193548"/>
                </a:cubicBezTo>
                <a:cubicBezTo>
                  <a:pt x="10612523" y="5176941"/>
                  <a:pt x="10604695" y="5163609"/>
                  <a:pt x="10589037" y="5153553"/>
                </a:cubicBezTo>
                <a:lnTo>
                  <a:pt x="10589037" y="5157925"/>
                </a:lnTo>
                <a:lnTo>
                  <a:pt x="10588998" y="5157863"/>
                </a:lnTo>
                <a:cubicBezTo>
                  <a:pt x="10580687" y="5149028"/>
                  <a:pt x="10568221" y="5142605"/>
                  <a:pt x="10551600" y="5138594"/>
                </a:cubicBezTo>
                <a:lnTo>
                  <a:pt x="10529272" y="5133170"/>
                </a:lnTo>
                <a:lnTo>
                  <a:pt x="10523253" y="5130425"/>
                </a:lnTo>
                <a:lnTo>
                  <a:pt x="10524081" y="5128837"/>
                </a:lnTo>
                <a:lnTo>
                  <a:pt x="10521892" y="5126873"/>
                </a:lnTo>
                <a:cubicBezTo>
                  <a:pt x="10513706" y="5120569"/>
                  <a:pt x="10509613" y="5114571"/>
                  <a:pt x="10509613" y="5108879"/>
                </a:cubicBezTo>
                <a:cubicBezTo>
                  <a:pt x="10509613" y="5103684"/>
                  <a:pt x="10511538" y="5099393"/>
                  <a:pt x="10515386" y="5096007"/>
                </a:cubicBezTo>
                <a:cubicBezTo>
                  <a:pt x="10519234" y="5092621"/>
                  <a:pt x="10524132" y="5090928"/>
                  <a:pt x="10530080" y="5090928"/>
                </a:cubicBezTo>
                <a:cubicBezTo>
                  <a:pt x="10540407" y="5090928"/>
                  <a:pt x="10550654" y="5096092"/>
                  <a:pt x="10560820" y="5106418"/>
                </a:cubicBezTo>
                <a:lnTo>
                  <a:pt x="10562881" y="5105391"/>
                </a:lnTo>
                <a:lnTo>
                  <a:pt x="10565895" y="5114199"/>
                </a:lnTo>
                <a:cubicBezTo>
                  <a:pt x="10566154" y="5115244"/>
                  <a:pt x="10567008" y="5116850"/>
                  <a:pt x="10568453" y="5119018"/>
                </a:cubicBezTo>
                <a:lnTo>
                  <a:pt x="10572444" y="5116978"/>
                </a:lnTo>
                <a:cubicBezTo>
                  <a:pt x="10574318" y="5113795"/>
                  <a:pt x="10577959" y="5105550"/>
                  <a:pt x="10583369" y="5092246"/>
                </a:cubicBezTo>
                <a:cubicBezTo>
                  <a:pt x="10586033" y="5085711"/>
                  <a:pt x="10589766" y="5078577"/>
                  <a:pt x="10594566" y="5070842"/>
                </a:cubicBezTo>
                <a:lnTo>
                  <a:pt x="10590124" y="5068524"/>
                </a:lnTo>
                <a:cubicBezTo>
                  <a:pt x="10584624" y="5071501"/>
                  <a:pt x="10579961" y="5072990"/>
                  <a:pt x="10576137" y="5072990"/>
                </a:cubicBezTo>
                <a:cubicBezTo>
                  <a:pt x="10573217" y="5072990"/>
                  <a:pt x="10568694" y="5072148"/>
                  <a:pt x="10562570" y="5070463"/>
                </a:cubicBezTo>
                <a:cubicBezTo>
                  <a:pt x="10548510" y="5066663"/>
                  <a:pt x="10536246" y="5064763"/>
                  <a:pt x="10525775" y="5064763"/>
                </a:cubicBezTo>
                <a:close/>
                <a:moveTo>
                  <a:pt x="7918014" y="5029115"/>
                </a:moveTo>
                <a:cubicBezTo>
                  <a:pt x="7902308" y="5040512"/>
                  <a:pt x="7889277" y="5056779"/>
                  <a:pt x="7878919" y="5077915"/>
                </a:cubicBezTo>
                <a:lnTo>
                  <a:pt x="7866108" y="5091348"/>
                </a:lnTo>
                <a:lnTo>
                  <a:pt x="7816992" y="5168916"/>
                </a:lnTo>
                <a:lnTo>
                  <a:pt x="7816992" y="5223515"/>
                </a:lnTo>
                <a:lnTo>
                  <a:pt x="7837019" y="5244686"/>
                </a:lnTo>
                <a:lnTo>
                  <a:pt x="7759731" y="5244686"/>
                </a:lnTo>
                <a:lnTo>
                  <a:pt x="7762235" y="5253588"/>
                </a:lnTo>
                <a:lnTo>
                  <a:pt x="7849554" y="5253588"/>
                </a:lnTo>
                <a:lnTo>
                  <a:pt x="7826029" y="5221635"/>
                </a:lnTo>
                <a:lnTo>
                  <a:pt x="7826029" y="5171455"/>
                </a:lnTo>
                <a:lnTo>
                  <a:pt x="7873429" y="5096770"/>
                </a:lnTo>
                <a:cubicBezTo>
                  <a:pt x="7883935" y="5080072"/>
                  <a:pt x="7891807" y="5068258"/>
                  <a:pt x="7897045" y="5061327"/>
                </a:cubicBezTo>
                <a:cubicBezTo>
                  <a:pt x="7902282" y="5054397"/>
                  <a:pt x="7908552" y="5047454"/>
                  <a:pt x="7915852" y="5040498"/>
                </a:cubicBezTo>
                <a:lnTo>
                  <a:pt x="7918014" y="5038331"/>
                </a:lnTo>
                <a:close/>
                <a:moveTo>
                  <a:pt x="7910069" y="5021181"/>
                </a:moveTo>
                <a:lnTo>
                  <a:pt x="7906307" y="5022308"/>
                </a:lnTo>
                <a:cubicBezTo>
                  <a:pt x="7890015" y="5031285"/>
                  <a:pt x="7868481" y="5039215"/>
                  <a:pt x="7841704" y="5046099"/>
                </a:cubicBezTo>
                <a:cubicBezTo>
                  <a:pt x="7849237" y="5055104"/>
                  <a:pt x="7853004" y="5062023"/>
                  <a:pt x="7853004" y="5066857"/>
                </a:cubicBezTo>
                <a:cubicBezTo>
                  <a:pt x="7853004" y="5073004"/>
                  <a:pt x="7848848" y="5082666"/>
                  <a:pt x="7840538" y="5095843"/>
                </a:cubicBezTo>
                <a:lnTo>
                  <a:pt x="7813182" y="5141264"/>
                </a:lnTo>
                <a:lnTo>
                  <a:pt x="7779412" y="5087961"/>
                </a:lnTo>
                <a:lnTo>
                  <a:pt x="7791444" y="5076231"/>
                </a:lnTo>
                <a:lnTo>
                  <a:pt x="7785629" y="5071565"/>
                </a:lnTo>
                <a:lnTo>
                  <a:pt x="7769252" y="5087103"/>
                </a:lnTo>
                <a:lnTo>
                  <a:pt x="7808512" y="5147180"/>
                </a:lnTo>
                <a:lnTo>
                  <a:pt x="7806941" y="5151182"/>
                </a:lnTo>
                <a:lnTo>
                  <a:pt x="7765790" y="5087818"/>
                </a:lnTo>
                <a:lnTo>
                  <a:pt x="7782188" y="5067730"/>
                </a:lnTo>
                <a:lnTo>
                  <a:pt x="7709878" y="5067730"/>
                </a:lnTo>
                <a:lnTo>
                  <a:pt x="7712565" y="5073943"/>
                </a:lnTo>
                <a:cubicBezTo>
                  <a:pt x="7720183" y="5079935"/>
                  <a:pt x="7725940" y="5085114"/>
                  <a:pt x="7729834" y="5089480"/>
                </a:cubicBezTo>
                <a:cubicBezTo>
                  <a:pt x="7733728" y="5093845"/>
                  <a:pt x="7738625" y="5100483"/>
                  <a:pt x="7744524" y="5109392"/>
                </a:cubicBezTo>
                <a:lnTo>
                  <a:pt x="7751401" y="5120835"/>
                </a:lnTo>
                <a:lnTo>
                  <a:pt x="7783138" y="5169649"/>
                </a:lnTo>
                <a:lnTo>
                  <a:pt x="7783138" y="5221311"/>
                </a:lnTo>
                <a:lnTo>
                  <a:pt x="7764096" y="5242798"/>
                </a:lnTo>
                <a:lnTo>
                  <a:pt x="7834010" y="5242798"/>
                </a:lnTo>
                <a:lnTo>
                  <a:pt x="7814834" y="5221385"/>
                </a:lnTo>
                <a:lnTo>
                  <a:pt x="7814834" y="5169548"/>
                </a:lnTo>
                <a:lnTo>
                  <a:pt x="7863585" y="5091569"/>
                </a:lnTo>
                <a:cubicBezTo>
                  <a:pt x="7865260" y="5088835"/>
                  <a:pt x="7868081" y="5084250"/>
                  <a:pt x="7872049" y="5077814"/>
                </a:cubicBezTo>
                <a:cubicBezTo>
                  <a:pt x="7882171" y="5061058"/>
                  <a:pt x="7895095" y="5044509"/>
                  <a:pt x="7910821" y="5028167"/>
                </a:cubicBezTo>
                <a:lnTo>
                  <a:pt x="7912825" y="5025122"/>
                </a:lnTo>
                <a:close/>
                <a:moveTo>
                  <a:pt x="2992748" y="5020519"/>
                </a:moveTo>
                <a:cubicBezTo>
                  <a:pt x="2985826" y="5025317"/>
                  <a:pt x="2976576" y="5030481"/>
                  <a:pt x="2964997" y="5036010"/>
                </a:cubicBezTo>
                <a:cubicBezTo>
                  <a:pt x="2953420" y="5041539"/>
                  <a:pt x="2941840" y="5046535"/>
                  <a:pt x="2930261" y="5050997"/>
                </a:cubicBezTo>
                <a:cubicBezTo>
                  <a:pt x="2939043" y="5057927"/>
                  <a:pt x="2943434" y="5065595"/>
                  <a:pt x="2943434" y="5073999"/>
                </a:cubicBezTo>
                <a:cubicBezTo>
                  <a:pt x="2943434" y="5082187"/>
                  <a:pt x="2939592" y="5100199"/>
                  <a:pt x="2931907" y="5128034"/>
                </a:cubicBezTo>
                <a:lnTo>
                  <a:pt x="2922166" y="5170754"/>
                </a:lnTo>
                <a:lnTo>
                  <a:pt x="2895838" y="5067730"/>
                </a:lnTo>
                <a:lnTo>
                  <a:pt x="2887284" y="5067730"/>
                </a:lnTo>
                <a:lnTo>
                  <a:pt x="2917698" y="5180079"/>
                </a:lnTo>
                <a:lnTo>
                  <a:pt x="2916242" y="5192311"/>
                </a:lnTo>
                <a:lnTo>
                  <a:pt x="2883935" y="5067730"/>
                </a:lnTo>
                <a:lnTo>
                  <a:pt x="2867295" y="5067730"/>
                </a:lnTo>
                <a:lnTo>
                  <a:pt x="2841085" y="5170754"/>
                </a:lnTo>
                <a:lnTo>
                  <a:pt x="2820742" y="5091143"/>
                </a:lnTo>
                <a:lnTo>
                  <a:pt x="2831717" y="5080240"/>
                </a:lnTo>
                <a:lnTo>
                  <a:pt x="2825658" y="5075666"/>
                </a:lnTo>
                <a:lnTo>
                  <a:pt x="2811113" y="5088214"/>
                </a:lnTo>
                <a:lnTo>
                  <a:pt x="2836634" y="5180075"/>
                </a:lnTo>
                <a:lnTo>
                  <a:pt x="2834801" y="5193368"/>
                </a:lnTo>
                <a:lnTo>
                  <a:pt x="2807252" y="5087974"/>
                </a:lnTo>
                <a:lnTo>
                  <a:pt x="2825370" y="5067730"/>
                </a:lnTo>
                <a:lnTo>
                  <a:pt x="2755173" y="5067730"/>
                </a:lnTo>
                <a:lnTo>
                  <a:pt x="2775327" y="5088688"/>
                </a:lnTo>
                <a:lnTo>
                  <a:pt x="2813492" y="5224594"/>
                </a:lnTo>
                <a:lnTo>
                  <a:pt x="2795508" y="5242798"/>
                </a:lnTo>
                <a:lnTo>
                  <a:pt x="2861472" y="5242798"/>
                </a:lnTo>
                <a:lnTo>
                  <a:pt x="2855048" y="5235229"/>
                </a:lnTo>
                <a:lnTo>
                  <a:pt x="2864669" y="5244686"/>
                </a:lnTo>
                <a:lnTo>
                  <a:pt x="2801722" y="5244686"/>
                </a:lnTo>
                <a:lnTo>
                  <a:pt x="2805667" y="5253588"/>
                </a:lnTo>
                <a:lnTo>
                  <a:pt x="2877474" y="5253588"/>
                </a:lnTo>
                <a:lnTo>
                  <a:pt x="2854728" y="5223056"/>
                </a:lnTo>
                <a:lnTo>
                  <a:pt x="2874688" y="5143486"/>
                </a:lnTo>
                <a:lnTo>
                  <a:pt x="2895349" y="5224596"/>
                </a:lnTo>
                <a:lnTo>
                  <a:pt x="2878026" y="5242798"/>
                </a:lnTo>
                <a:lnTo>
                  <a:pt x="2943858" y="5242798"/>
                </a:lnTo>
                <a:lnTo>
                  <a:pt x="2935776" y="5233716"/>
                </a:lnTo>
                <a:lnTo>
                  <a:pt x="2946792" y="5244686"/>
                </a:lnTo>
                <a:lnTo>
                  <a:pt x="2883977" y="5244686"/>
                </a:lnTo>
                <a:lnTo>
                  <a:pt x="2888455" y="5253588"/>
                </a:lnTo>
                <a:lnTo>
                  <a:pt x="2960389" y="5253588"/>
                </a:lnTo>
                <a:lnTo>
                  <a:pt x="2934999" y="5220702"/>
                </a:lnTo>
                <a:lnTo>
                  <a:pt x="2958273" y="5136611"/>
                </a:lnTo>
                <a:cubicBezTo>
                  <a:pt x="2965378" y="5110473"/>
                  <a:pt x="2972295" y="5090194"/>
                  <a:pt x="2979027" y="5075774"/>
                </a:cubicBezTo>
                <a:cubicBezTo>
                  <a:pt x="2985758" y="5061353"/>
                  <a:pt x="2994577" y="5047680"/>
                  <a:pt x="3005483" y="5034755"/>
                </a:cubicBezTo>
                <a:lnTo>
                  <a:pt x="2999216" y="5030173"/>
                </a:lnTo>
                <a:cubicBezTo>
                  <a:pt x="2986928" y="5043869"/>
                  <a:pt x="2977437" y="5057881"/>
                  <a:pt x="2970743" y="5072209"/>
                </a:cubicBezTo>
                <a:cubicBezTo>
                  <a:pt x="2964047" y="5086538"/>
                  <a:pt x="2957062" y="5106924"/>
                  <a:pt x="2949786" y="5133368"/>
                </a:cubicBezTo>
                <a:lnTo>
                  <a:pt x="2926227" y="5220193"/>
                </a:lnTo>
                <a:lnTo>
                  <a:pt x="2924948" y="5215305"/>
                </a:lnTo>
                <a:lnTo>
                  <a:pt x="2947694" y="5132641"/>
                </a:lnTo>
                <a:cubicBezTo>
                  <a:pt x="2956096" y="5101917"/>
                  <a:pt x="2963370" y="5079931"/>
                  <a:pt x="2969515" y="5066682"/>
                </a:cubicBezTo>
                <a:cubicBezTo>
                  <a:pt x="2975659" y="5053434"/>
                  <a:pt x="2985004" y="5039497"/>
                  <a:pt x="2997549" y="5024871"/>
                </a:cubicBezTo>
                <a:close/>
                <a:moveTo>
                  <a:pt x="11826745" y="3614390"/>
                </a:moveTo>
                <a:lnTo>
                  <a:pt x="12192000" y="3614390"/>
                </a:lnTo>
                <a:lnTo>
                  <a:pt x="12192000" y="4111457"/>
                </a:lnTo>
                <a:lnTo>
                  <a:pt x="11826745" y="4111457"/>
                </a:lnTo>
                <a:close/>
                <a:moveTo>
                  <a:pt x="11826745" y="2641235"/>
                </a:moveTo>
                <a:lnTo>
                  <a:pt x="12192000" y="2641235"/>
                </a:lnTo>
                <a:lnTo>
                  <a:pt x="12192000" y="3062452"/>
                </a:lnTo>
                <a:lnTo>
                  <a:pt x="11826745" y="3062452"/>
                </a:lnTo>
                <a:close/>
                <a:moveTo>
                  <a:pt x="7776241" y="2507285"/>
                </a:moveTo>
                <a:cubicBezTo>
                  <a:pt x="7802029" y="2507285"/>
                  <a:pt x="7819790" y="2519671"/>
                  <a:pt x="7829523" y="2544442"/>
                </a:cubicBezTo>
                <a:cubicBezTo>
                  <a:pt x="7839257" y="2569213"/>
                  <a:pt x="7844124" y="2638840"/>
                  <a:pt x="7844124" y="2753323"/>
                </a:cubicBezTo>
                <a:lnTo>
                  <a:pt x="7844124" y="3929772"/>
                </a:lnTo>
                <a:cubicBezTo>
                  <a:pt x="7844124" y="4076263"/>
                  <a:pt x="7839215" y="4165223"/>
                  <a:pt x="7829398" y="4196651"/>
                </a:cubicBezTo>
                <a:cubicBezTo>
                  <a:pt x="7819580" y="4228079"/>
                  <a:pt x="7800298" y="4243793"/>
                  <a:pt x="7771551" y="4243793"/>
                </a:cubicBezTo>
                <a:cubicBezTo>
                  <a:pt x="7743813" y="4243793"/>
                  <a:pt x="7725573" y="4231122"/>
                  <a:pt x="7716831" y="4205779"/>
                </a:cubicBezTo>
                <a:cubicBezTo>
                  <a:pt x="7708089" y="4180437"/>
                  <a:pt x="7703719" y="4094764"/>
                  <a:pt x="7703719" y="3948760"/>
                </a:cubicBezTo>
                <a:lnTo>
                  <a:pt x="7703719" y="2753323"/>
                </a:lnTo>
                <a:cubicBezTo>
                  <a:pt x="7703719" y="2627408"/>
                  <a:pt x="7710190" y="2554923"/>
                  <a:pt x="7723135" y="2535868"/>
                </a:cubicBezTo>
                <a:cubicBezTo>
                  <a:pt x="7736079" y="2516814"/>
                  <a:pt x="7753781" y="2507285"/>
                  <a:pt x="7776241" y="2507285"/>
                </a:cubicBezTo>
                <a:close/>
                <a:moveTo>
                  <a:pt x="8760430" y="2063475"/>
                </a:moveTo>
                <a:lnTo>
                  <a:pt x="8760430" y="4689217"/>
                </a:lnTo>
                <a:lnTo>
                  <a:pt x="9409174" y="4689217"/>
                </a:lnTo>
                <a:lnTo>
                  <a:pt x="9409779" y="2998881"/>
                </a:lnTo>
                <a:lnTo>
                  <a:pt x="9592271" y="4689217"/>
                </a:lnTo>
                <a:lnTo>
                  <a:pt x="10063415" y="4689217"/>
                </a:lnTo>
                <a:lnTo>
                  <a:pt x="10233299" y="2960148"/>
                </a:lnTo>
                <a:lnTo>
                  <a:pt x="10233905" y="4689217"/>
                </a:lnTo>
                <a:lnTo>
                  <a:pt x="10882649" y="4689217"/>
                </a:lnTo>
                <a:lnTo>
                  <a:pt x="10882649" y="2063475"/>
                </a:lnTo>
                <a:lnTo>
                  <a:pt x="9952236" y="2063475"/>
                </a:lnTo>
                <a:lnTo>
                  <a:pt x="9826633" y="3259443"/>
                </a:lnTo>
                <a:lnTo>
                  <a:pt x="9766441" y="2627997"/>
                </a:lnTo>
                <a:cubicBezTo>
                  <a:pt x="9738702" y="2420179"/>
                  <a:pt x="9711477" y="2232005"/>
                  <a:pt x="9684765" y="2063475"/>
                </a:cubicBezTo>
                <a:close/>
                <a:moveTo>
                  <a:pt x="4026506" y="2063475"/>
                </a:moveTo>
                <a:lnTo>
                  <a:pt x="4026506" y="4689217"/>
                </a:lnTo>
                <a:lnTo>
                  <a:pt x="5164273" y="4689217"/>
                </a:lnTo>
                <a:lnTo>
                  <a:pt x="5164273" y="4111457"/>
                </a:lnTo>
                <a:lnTo>
                  <a:pt x="4759196" y="4111457"/>
                </a:lnTo>
                <a:lnTo>
                  <a:pt x="4759196" y="2063475"/>
                </a:lnTo>
                <a:close/>
                <a:moveTo>
                  <a:pt x="2683481" y="2063475"/>
                </a:moveTo>
                <a:lnTo>
                  <a:pt x="2683481" y="4689217"/>
                </a:lnTo>
                <a:lnTo>
                  <a:pt x="3905170" y="4689217"/>
                </a:lnTo>
                <a:lnTo>
                  <a:pt x="3905170" y="4111457"/>
                </a:lnTo>
                <a:lnTo>
                  <a:pt x="3416171" y="4111457"/>
                </a:lnTo>
                <a:lnTo>
                  <a:pt x="3416171" y="3614390"/>
                </a:lnTo>
                <a:lnTo>
                  <a:pt x="3832546" y="3614390"/>
                </a:lnTo>
                <a:lnTo>
                  <a:pt x="3832546" y="3062452"/>
                </a:lnTo>
                <a:lnTo>
                  <a:pt x="3416171" y="3062452"/>
                </a:lnTo>
                <a:lnTo>
                  <a:pt x="3416171" y="2641235"/>
                </a:lnTo>
                <a:lnTo>
                  <a:pt x="3861595" y="2641235"/>
                </a:lnTo>
                <a:lnTo>
                  <a:pt x="3861595" y="2063475"/>
                </a:lnTo>
                <a:close/>
                <a:moveTo>
                  <a:pt x="7773114" y="2008604"/>
                </a:moveTo>
                <a:cubicBezTo>
                  <a:pt x="7624622" y="2008604"/>
                  <a:pt x="7493615" y="2033426"/>
                  <a:pt x="7380090" y="2083069"/>
                </a:cubicBezTo>
                <a:cubicBezTo>
                  <a:pt x="7266566" y="2132711"/>
                  <a:pt x="7176219" y="2204213"/>
                  <a:pt x="7109051" y="2297573"/>
                </a:cubicBezTo>
                <a:cubicBezTo>
                  <a:pt x="7041882" y="2390933"/>
                  <a:pt x="7002087" y="2492475"/>
                  <a:pt x="6989663" y="2602200"/>
                </a:cubicBezTo>
                <a:cubicBezTo>
                  <a:pt x="6977239" y="2711926"/>
                  <a:pt x="6971029" y="2896653"/>
                  <a:pt x="6971029" y="3156383"/>
                </a:cubicBezTo>
                <a:lnTo>
                  <a:pt x="6971029" y="3594696"/>
                </a:lnTo>
                <a:cubicBezTo>
                  <a:pt x="6971029" y="3861083"/>
                  <a:pt x="6977525" y="4048504"/>
                  <a:pt x="6990520" y="4156960"/>
                </a:cubicBezTo>
                <a:cubicBezTo>
                  <a:pt x="7003515" y="4265416"/>
                  <a:pt x="7044929" y="4366795"/>
                  <a:pt x="7114762" y="4461096"/>
                </a:cubicBezTo>
                <a:cubicBezTo>
                  <a:pt x="7184595" y="4555398"/>
                  <a:pt x="7276249" y="4625869"/>
                  <a:pt x="7389723" y="4672511"/>
                </a:cubicBezTo>
                <a:cubicBezTo>
                  <a:pt x="7503197" y="4719153"/>
                  <a:pt x="7630994" y="4742474"/>
                  <a:pt x="7773114" y="4742474"/>
                </a:cubicBezTo>
                <a:cubicBezTo>
                  <a:pt x="7922479" y="4742474"/>
                  <a:pt x="8053887" y="4717666"/>
                  <a:pt x="8167336" y="4668048"/>
                </a:cubicBezTo>
                <a:cubicBezTo>
                  <a:pt x="8280785" y="4618430"/>
                  <a:pt x="8371102" y="4546933"/>
                  <a:pt x="8438287" y="4453556"/>
                </a:cubicBezTo>
                <a:cubicBezTo>
                  <a:pt x="8505472" y="4360180"/>
                  <a:pt x="8545356" y="4257927"/>
                  <a:pt x="8557939" y="4146798"/>
                </a:cubicBezTo>
                <a:cubicBezTo>
                  <a:pt x="8570522" y="4035669"/>
                  <a:pt x="8576814" y="3851635"/>
                  <a:pt x="8576814" y="3594696"/>
                </a:cubicBezTo>
                <a:lnTo>
                  <a:pt x="8576814" y="3156383"/>
                </a:lnTo>
                <a:cubicBezTo>
                  <a:pt x="8576814" y="2893224"/>
                  <a:pt x="8570236" y="2706773"/>
                  <a:pt x="8557082" y="2597031"/>
                </a:cubicBezTo>
                <a:cubicBezTo>
                  <a:pt x="8543926" y="2487289"/>
                  <a:pt x="8502425" y="2385254"/>
                  <a:pt x="8432576" y="2290928"/>
                </a:cubicBezTo>
                <a:cubicBezTo>
                  <a:pt x="8362726" y="2196601"/>
                  <a:pt x="8270698" y="2125966"/>
                  <a:pt x="8156493" y="2079021"/>
                </a:cubicBezTo>
                <a:cubicBezTo>
                  <a:pt x="8042288" y="2032077"/>
                  <a:pt x="7914494" y="2008604"/>
                  <a:pt x="7773114" y="2008604"/>
                </a:cubicBezTo>
                <a:close/>
                <a:moveTo>
                  <a:pt x="5989072" y="2008604"/>
                </a:moveTo>
                <a:cubicBezTo>
                  <a:pt x="5840496" y="2008604"/>
                  <a:pt x="5708126" y="2034216"/>
                  <a:pt x="5591962" y="2085439"/>
                </a:cubicBezTo>
                <a:cubicBezTo>
                  <a:pt x="5475798" y="2136662"/>
                  <a:pt x="5384653" y="2207314"/>
                  <a:pt x="5318527" y="2297396"/>
                </a:cubicBezTo>
                <a:cubicBezTo>
                  <a:pt x="5252401" y="2387478"/>
                  <a:pt x="5212836" y="2479972"/>
                  <a:pt x="5199834" y="2574878"/>
                </a:cubicBezTo>
                <a:cubicBezTo>
                  <a:pt x="5186830" y="2669784"/>
                  <a:pt x="5180328" y="2810884"/>
                  <a:pt x="5180328" y="2998175"/>
                </a:cubicBezTo>
                <a:lnTo>
                  <a:pt x="5180328" y="3746575"/>
                </a:lnTo>
                <a:cubicBezTo>
                  <a:pt x="5180328" y="4001311"/>
                  <a:pt x="5201813" y="4193982"/>
                  <a:pt x="5244782" y="4324587"/>
                </a:cubicBezTo>
                <a:cubicBezTo>
                  <a:pt x="5287750" y="4455191"/>
                  <a:pt x="5375458" y="4557490"/>
                  <a:pt x="5507903" y="4631484"/>
                </a:cubicBezTo>
                <a:cubicBezTo>
                  <a:pt x="5640348" y="4705478"/>
                  <a:pt x="5807067" y="4742474"/>
                  <a:pt x="6008060" y="4742474"/>
                </a:cubicBezTo>
                <a:cubicBezTo>
                  <a:pt x="6202562" y="4742474"/>
                  <a:pt x="6366889" y="4698816"/>
                  <a:pt x="6501041" y="4611500"/>
                </a:cubicBezTo>
                <a:cubicBezTo>
                  <a:pt x="6635193" y="4524184"/>
                  <a:pt x="6721892" y="4422427"/>
                  <a:pt x="6761137" y="4306229"/>
                </a:cubicBezTo>
                <a:cubicBezTo>
                  <a:pt x="6800382" y="4190031"/>
                  <a:pt x="6820005" y="3998042"/>
                  <a:pt x="6820005" y="3730259"/>
                </a:cubicBezTo>
                <a:lnTo>
                  <a:pt x="6820005" y="3598251"/>
                </a:lnTo>
                <a:lnTo>
                  <a:pt x="6087314" y="3598251"/>
                </a:lnTo>
                <a:lnTo>
                  <a:pt x="6087314" y="3951711"/>
                </a:lnTo>
                <a:cubicBezTo>
                  <a:pt x="6087314" y="4087628"/>
                  <a:pt x="6081435" y="4170287"/>
                  <a:pt x="6069675" y="4199690"/>
                </a:cubicBezTo>
                <a:cubicBezTo>
                  <a:pt x="6057916" y="4229092"/>
                  <a:pt x="6034738" y="4243793"/>
                  <a:pt x="6000141" y="4243793"/>
                </a:cubicBezTo>
                <a:cubicBezTo>
                  <a:pt x="5964300" y="4243793"/>
                  <a:pt x="5940819" y="4229407"/>
                  <a:pt x="5929699" y="4200635"/>
                </a:cubicBezTo>
                <a:cubicBezTo>
                  <a:pt x="5918578" y="4171863"/>
                  <a:pt x="5913019" y="4096865"/>
                  <a:pt x="5913019" y="3975641"/>
                </a:cubicBezTo>
                <a:lnTo>
                  <a:pt x="5913019" y="2786508"/>
                </a:lnTo>
                <a:cubicBezTo>
                  <a:pt x="5913019" y="2659887"/>
                  <a:pt x="5918617" y="2581695"/>
                  <a:pt x="5929812" y="2551931"/>
                </a:cubicBezTo>
                <a:cubicBezTo>
                  <a:pt x="5941009" y="2522167"/>
                  <a:pt x="5966024" y="2507285"/>
                  <a:pt x="6004857" y="2507285"/>
                </a:cubicBezTo>
                <a:cubicBezTo>
                  <a:pt x="6038849" y="2507285"/>
                  <a:pt x="6061089" y="2519192"/>
                  <a:pt x="6071579" y="2543004"/>
                </a:cubicBezTo>
                <a:cubicBezTo>
                  <a:pt x="6082070" y="2566817"/>
                  <a:pt x="6087314" y="2641008"/>
                  <a:pt x="6087314" y="2765578"/>
                </a:cubicBezTo>
                <a:lnTo>
                  <a:pt x="6087314" y="3243203"/>
                </a:lnTo>
                <a:lnTo>
                  <a:pt x="6820005" y="3243203"/>
                </a:lnTo>
                <a:lnTo>
                  <a:pt x="6820005" y="2967436"/>
                </a:lnTo>
                <a:cubicBezTo>
                  <a:pt x="6820005" y="2725105"/>
                  <a:pt x="6798999" y="2544522"/>
                  <a:pt x="6756988" y="2425685"/>
                </a:cubicBezTo>
                <a:cubicBezTo>
                  <a:pt x="6714978" y="2306848"/>
                  <a:pt x="6627065" y="2207625"/>
                  <a:pt x="6493250" y="2128017"/>
                </a:cubicBezTo>
                <a:cubicBezTo>
                  <a:pt x="6359434" y="2048409"/>
                  <a:pt x="6191374" y="2008604"/>
                  <a:pt x="5989072" y="200860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063475"/>
                </a:lnTo>
                <a:lnTo>
                  <a:pt x="11094055" y="2063475"/>
                </a:lnTo>
                <a:lnTo>
                  <a:pt x="11094055" y="4689217"/>
                </a:lnTo>
                <a:lnTo>
                  <a:pt x="12192000" y="4689217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073340"/>
                </a:lnTo>
                <a:lnTo>
                  <a:pt x="185380" y="4689217"/>
                </a:lnTo>
                <a:lnTo>
                  <a:pt x="1070076" y="4689217"/>
                </a:lnTo>
                <a:cubicBezTo>
                  <a:pt x="1168841" y="3990115"/>
                  <a:pt x="1220576" y="3542413"/>
                  <a:pt x="1225284" y="3346112"/>
                </a:cubicBezTo>
                <a:cubicBezTo>
                  <a:pt x="1263344" y="3828873"/>
                  <a:pt x="1321871" y="4276574"/>
                  <a:pt x="1400866" y="4689217"/>
                </a:cubicBezTo>
                <a:lnTo>
                  <a:pt x="2288789" y="4689217"/>
                </a:lnTo>
                <a:lnTo>
                  <a:pt x="2588966" y="2063475"/>
                </a:lnTo>
                <a:lnTo>
                  <a:pt x="1879626" y="2063475"/>
                </a:lnTo>
                <a:cubicBezTo>
                  <a:pt x="1792125" y="2673075"/>
                  <a:pt x="1738910" y="3279506"/>
                  <a:pt x="1719980" y="3882769"/>
                </a:cubicBezTo>
                <a:lnTo>
                  <a:pt x="1680037" y="2922954"/>
                </a:lnTo>
                <a:cubicBezTo>
                  <a:pt x="1641423" y="2443320"/>
                  <a:pt x="1616988" y="2156827"/>
                  <a:pt x="1606733" y="2063475"/>
                </a:cubicBezTo>
                <a:lnTo>
                  <a:pt x="856996" y="2063475"/>
                </a:lnTo>
                <a:cubicBezTo>
                  <a:pt x="756534" y="2805361"/>
                  <a:pt x="702722" y="3391350"/>
                  <a:pt x="695561" y="3821442"/>
                </a:cubicBezTo>
                <a:lnTo>
                  <a:pt x="666284" y="2987029"/>
                </a:lnTo>
                <a:lnTo>
                  <a:pt x="594594" y="2063475"/>
                </a:lnTo>
                <a:lnTo>
                  <a:pt x="0" y="2063475"/>
                </a:lnTo>
                <a:close/>
              </a:path>
            </a:pathLst>
          </a:custGeom>
          <a:gradFill flip="none" rotWithShape="1">
            <a:gsLst>
              <a:gs pos="0">
                <a:srgbClr val="FF5D9B">
                  <a:tint val="66000"/>
                  <a:satMod val="160000"/>
                </a:srgbClr>
              </a:gs>
              <a:gs pos="50000">
                <a:srgbClr val="FF5D9B">
                  <a:tint val="44500"/>
                  <a:satMod val="160000"/>
                </a:srgbClr>
              </a:gs>
              <a:gs pos="100000">
                <a:srgbClr val="FF5D9B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7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75901B-E07C-1A2A-FDCF-DEE7E2B38538}"/>
              </a:ext>
            </a:extLst>
          </p:cNvPr>
          <p:cNvSpPr txBox="1"/>
          <p:nvPr/>
        </p:nvSpPr>
        <p:spPr>
          <a:xfrm>
            <a:off x="1072101" y="2711034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7CA79-CA32-D243-D044-4CED3DF87455}"/>
              </a:ext>
            </a:extLst>
          </p:cNvPr>
          <p:cNvSpPr txBox="1"/>
          <p:nvPr/>
        </p:nvSpPr>
        <p:spPr>
          <a:xfrm>
            <a:off x="1072101" y="2711034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n w="25400">
                  <a:solidFill>
                    <a:schemeClr val="tx1">
                      <a:alpha val="50000"/>
                    </a:schemeClr>
                  </a:solidFill>
                </a:ln>
                <a:noFill/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n w="25400">
                <a:solidFill>
                  <a:schemeClr val="tx1">
                    <a:alpha val="50000"/>
                  </a:schemeClr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2798E-DCAA-2B3E-ACD5-A8DCC6E7646A}"/>
              </a:ext>
            </a:extLst>
          </p:cNvPr>
          <p:cNvSpPr txBox="1"/>
          <p:nvPr/>
        </p:nvSpPr>
        <p:spPr>
          <a:xfrm>
            <a:off x="1072101" y="2711034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n w="25400">
                  <a:solidFill>
                    <a:schemeClr val="tx1">
                      <a:alpha val="50000"/>
                    </a:schemeClr>
                  </a:solidFill>
                </a:ln>
                <a:noFill/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n w="25400">
                <a:solidFill>
                  <a:schemeClr val="tx1">
                    <a:alpha val="50000"/>
                  </a:schemeClr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A05C7-F420-E30B-9863-FD707489D9CB}"/>
              </a:ext>
            </a:extLst>
          </p:cNvPr>
          <p:cNvSpPr txBox="1"/>
          <p:nvPr/>
        </p:nvSpPr>
        <p:spPr>
          <a:xfrm>
            <a:off x="1072101" y="2711034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n w="25400">
                  <a:solidFill>
                    <a:schemeClr val="tx1">
                      <a:alpha val="50000"/>
                    </a:schemeClr>
                  </a:solidFill>
                </a:ln>
                <a:noFill/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n w="25400">
                <a:solidFill>
                  <a:schemeClr val="tx1">
                    <a:alpha val="50000"/>
                  </a:schemeClr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F580F-EECC-223D-DB69-7C14B0C4A10F}"/>
              </a:ext>
            </a:extLst>
          </p:cNvPr>
          <p:cNvSpPr txBox="1"/>
          <p:nvPr/>
        </p:nvSpPr>
        <p:spPr>
          <a:xfrm>
            <a:off x="1072101" y="2711034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n w="25400">
                  <a:solidFill>
                    <a:schemeClr val="tx1">
                      <a:alpha val="50000"/>
                    </a:schemeClr>
                  </a:solidFill>
                </a:ln>
                <a:noFill/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n w="25400">
                <a:solidFill>
                  <a:schemeClr val="tx1">
                    <a:alpha val="50000"/>
                  </a:schemeClr>
                </a:solidFill>
              </a:ln>
              <a:noFill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84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27B0A-BA53-FAFE-AC52-6118A6DEC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D2DD1F-EE4B-94C0-7553-27650A9B819A}"/>
              </a:ext>
            </a:extLst>
          </p:cNvPr>
          <p:cNvSpPr txBox="1"/>
          <p:nvPr/>
        </p:nvSpPr>
        <p:spPr>
          <a:xfrm>
            <a:off x="1072101" y="2803802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DC396-42B0-B33B-9594-9F2F553A49D2}"/>
              </a:ext>
            </a:extLst>
          </p:cNvPr>
          <p:cNvSpPr txBox="1"/>
          <p:nvPr/>
        </p:nvSpPr>
        <p:spPr>
          <a:xfrm>
            <a:off x="1072101" y="3875724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n w="25400">
                  <a:solidFill>
                    <a:schemeClr val="tx1">
                      <a:alpha val="50000"/>
                    </a:schemeClr>
                  </a:solidFill>
                </a:ln>
                <a:noFill/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n w="25400">
                <a:solidFill>
                  <a:schemeClr val="tx1">
                    <a:alpha val="50000"/>
                  </a:schemeClr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2669-3BCB-6EA1-993B-7A2192EFF850}"/>
              </a:ext>
            </a:extLst>
          </p:cNvPr>
          <p:cNvSpPr txBox="1"/>
          <p:nvPr/>
        </p:nvSpPr>
        <p:spPr>
          <a:xfrm>
            <a:off x="1072101" y="4980661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n w="25400">
                  <a:solidFill>
                    <a:schemeClr val="tx1">
                      <a:alpha val="50000"/>
                    </a:schemeClr>
                  </a:solidFill>
                </a:ln>
                <a:noFill/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n w="25400">
                <a:solidFill>
                  <a:schemeClr val="tx1">
                    <a:alpha val="50000"/>
                  </a:schemeClr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1B003-3F48-4929-E67D-F517AFD1CFDB}"/>
              </a:ext>
            </a:extLst>
          </p:cNvPr>
          <p:cNvSpPr txBox="1"/>
          <p:nvPr/>
        </p:nvSpPr>
        <p:spPr>
          <a:xfrm>
            <a:off x="1072101" y="1575605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n w="25400">
                  <a:solidFill>
                    <a:schemeClr val="tx1">
                      <a:alpha val="50000"/>
                    </a:schemeClr>
                  </a:solidFill>
                </a:ln>
                <a:noFill/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n w="25400">
                <a:solidFill>
                  <a:schemeClr val="tx1">
                    <a:alpha val="50000"/>
                  </a:schemeClr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337FD-3502-4742-457F-D7F39A3755C9}"/>
              </a:ext>
            </a:extLst>
          </p:cNvPr>
          <p:cNvSpPr txBox="1"/>
          <p:nvPr/>
        </p:nvSpPr>
        <p:spPr>
          <a:xfrm>
            <a:off x="1072101" y="441408"/>
            <a:ext cx="9505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300" dirty="0">
                <a:ln w="25400">
                  <a:solidFill>
                    <a:schemeClr val="tx1">
                      <a:alpha val="50000"/>
                    </a:schemeClr>
                  </a:solidFill>
                </a:ln>
                <a:noFill/>
                <a:latin typeface="Arial Black" panose="020B0A04020102020204" pitchFamily="34" charset="0"/>
              </a:rPr>
              <a:t>INTRODUCTION</a:t>
            </a:r>
            <a:endParaRPr lang="en-IN" sz="8800" b="1" spc="-300" dirty="0">
              <a:ln w="25400">
                <a:solidFill>
                  <a:schemeClr val="tx1">
                    <a:alpha val="50000"/>
                  </a:schemeClr>
                </a:solidFill>
              </a:ln>
              <a:noFill/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A839481E-2D46-ED84-7E66-D6109F4738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0164659"/>
                  </p:ext>
                </p:extLst>
              </p:nvPr>
            </p:nvGraphicFramePr>
            <p:xfrm>
              <a:off x="4664854" y="5285372"/>
              <a:ext cx="855080" cy="25553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55080" cy="2555301"/>
                    </a:xfrm>
                    <a:prstGeom prst="rect">
                      <a:avLst/>
                    </a:prstGeom>
                  </am3d:spPr>
                  <am3d:camera>
                    <am3d:pos x="0" y="0" z="50761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565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024112" ay="656798" az="2002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17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A839481E-2D46-ED84-7E66-D6109F473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4854" y="5285372"/>
                <a:ext cx="855080" cy="2555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E38AAA93-5905-D752-5BA9-DFCD6F2213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2176310"/>
                  </p:ext>
                </p:extLst>
              </p:nvPr>
            </p:nvGraphicFramePr>
            <p:xfrm>
              <a:off x="4547735" y="5487536"/>
              <a:ext cx="2595202" cy="157053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95202" cy="1570532"/>
                    </a:xfrm>
                    <a:prstGeom prst="rect">
                      <a:avLst/>
                    </a:prstGeom>
                  </am3d:spPr>
                  <am3d:camera>
                    <am3d:pos x="0" y="0" z="58601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2" dy="-8535024" dz="2559399"/>
                    <am3d:scale>
                      <am3d:sx n="1000000" d="1000000"/>
                      <am3d:sy n="1000000" d="1000000"/>
                      <am3d:sz n="1000000" d="1000000"/>
                    </am3d:scale>
                    <am3d:rot ax="829121" ay="-127655" az="-3137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80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E38AAA93-5905-D752-5BA9-DFCD6F2213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7735" y="5487536"/>
                <a:ext cx="2595202" cy="1570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679879D5-2930-625F-10A8-B2AD61F778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162850"/>
                  </p:ext>
                </p:extLst>
              </p:nvPr>
            </p:nvGraphicFramePr>
            <p:xfrm>
              <a:off x="5840782" y="5680982"/>
              <a:ext cx="1804703" cy="176670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804703" cy="1766708"/>
                    </a:xfrm>
                    <a:prstGeom prst="rect">
                      <a:avLst/>
                    </a:prstGeom>
                  </am3d:spPr>
                  <am3d:camera>
                    <am3d:pos x="0" y="0" z="660856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1309" d="1000000"/>
                    <am3d:preTrans dx="458035" dy="-4533240" dz="-89460"/>
                    <am3d:scale>
                      <am3d:sx n="1000000" d="1000000"/>
                      <am3d:sy n="1000000" d="1000000"/>
                      <am3d:sz n="1000000" d="1000000"/>
                    </am3d:scale>
                    <am3d:rot ax="3155083" ay="1752583" az="195210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846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679879D5-2930-625F-10A8-B2AD61F778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0782" y="5680982"/>
                <a:ext cx="1804703" cy="1766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E748CABE-3157-2CAA-047C-FA1F0DB948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754509"/>
                  </p:ext>
                </p:extLst>
              </p:nvPr>
            </p:nvGraphicFramePr>
            <p:xfrm>
              <a:off x="4793925" y="5708606"/>
              <a:ext cx="1540625" cy="179743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540625" cy="1797437"/>
                    </a:xfrm>
                    <a:prstGeom prst="rect">
                      <a:avLst/>
                    </a:prstGeom>
                  </am3d:spPr>
                  <am3d:camera>
                    <am3d:pos x="0" y="0" z="701999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661" d="1000000"/>
                    <am3d:preTrans dx="-631944" dy="-14049174" dz="690736"/>
                    <am3d:scale>
                      <am3d:sx n="1000000" d="1000000"/>
                      <am3d:sy n="1000000" d="1000000"/>
                      <am3d:sz n="1000000" d="1000000"/>
                    </am3d:scale>
                    <am3d:rot ax="9444044" ay="-4746749" az="-946601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7294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E748CABE-3157-2CAA-047C-FA1F0DB94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3925" y="5708606"/>
                <a:ext cx="1540625" cy="1797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8EE9515-0E35-67E8-CD2F-D3CC06FE55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0225623"/>
                  </p:ext>
                </p:extLst>
              </p:nvPr>
            </p:nvGraphicFramePr>
            <p:xfrm>
              <a:off x="4167515" y="5572747"/>
              <a:ext cx="3898384" cy="198776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898384" cy="1987764"/>
                    </a:xfrm>
                    <a:prstGeom prst="rect">
                      <a:avLst/>
                    </a:prstGeom>
                  </am3d:spPr>
                  <am3d:camera>
                    <am3d:pos x="0" y="0" z="52812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30853" d="1000000"/>
                    <am3d:preTrans dx="-76357" dy="-6970019" dz="-30943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0696" ay="1076823" az="15528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4308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8EE9515-0E35-67E8-CD2F-D3CC06FE55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7515" y="5572747"/>
                <a:ext cx="3898384" cy="1987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67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3BEA4-2D7A-050C-726F-F3D1F20C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152AC-9F06-D13A-CEA6-EAE69A8BD90B}"/>
              </a:ext>
            </a:extLst>
          </p:cNvPr>
          <p:cNvSpPr txBox="1"/>
          <p:nvPr/>
        </p:nvSpPr>
        <p:spPr>
          <a:xfrm>
            <a:off x="2197863" y="1484785"/>
            <a:ext cx="6196157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300" dirty="0">
                <a:latin typeface="Bahnschrift Condensed" panose="020B0502040204020203" pitchFamily="34" charset="0"/>
              </a:rPr>
              <a:t>The demand for beauty goods, especially from teens and young people, is driving the cosmetics industry's extraordinary rise. The industry's fast digitalization has accelerated its growth even more.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300" dirty="0">
                <a:latin typeface="Bahnschrift Condensed" panose="020B0502040204020203" pitchFamily="34" charset="0"/>
              </a:rPr>
              <a:t>Nykaa becomes a major force in this thriving market, providing physical and virtual customers with a wide selection of beauty, fashion, and wellness products.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300" dirty="0">
                <a:latin typeface="Bahnschrift Condensed" panose="020B0502040204020203" pitchFamily="34" charset="0"/>
              </a:rPr>
              <a:t>Nykaa is a beauty retail company that sells cosmetic commodities and fashion products, including men's innerwear, both online and offline.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300" dirty="0">
                <a:latin typeface="Bahnschrift Condensed" panose="020B0502040204020203" pitchFamily="34" charset="0"/>
              </a:rPr>
              <a:t>The company also offers comprehensive content that includes product reviews, beauty how-to videos, expert-written articles, and even an e-beauty magazine.</a:t>
            </a:r>
            <a:endParaRPr lang="en-IN" sz="2300" dirty="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47D9C-A692-F0F8-E362-48BE562E2046}"/>
              </a:ext>
            </a:extLst>
          </p:cNvPr>
          <p:cNvSpPr txBox="1"/>
          <p:nvPr/>
        </p:nvSpPr>
        <p:spPr>
          <a:xfrm>
            <a:off x="2432058" y="396029"/>
            <a:ext cx="5727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spc="-300" dirty="0">
                <a:latin typeface="Arial Black" panose="020B0A04020102020204" pitchFamily="34" charset="0"/>
              </a:rPr>
              <a:t>INTRODUCTION</a:t>
            </a:r>
            <a:endParaRPr lang="en-IN" sz="5400" b="1" spc="-3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8CC4BAC2-32D2-DE6C-8752-7FB9564C2A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6012894"/>
                  </p:ext>
                </p:extLst>
              </p:nvPr>
            </p:nvGraphicFramePr>
            <p:xfrm>
              <a:off x="8328248" y="3270893"/>
              <a:ext cx="3717778" cy="35005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17778" cy="3500539"/>
                    </a:xfrm>
                    <a:prstGeom prst="rect">
                      <a:avLst/>
                    </a:prstGeom>
                  </am3d:spPr>
                  <am3d:camera>
                    <am3d:pos x="0" y="0" z="586018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2" dy="-8535024" dz="2559399"/>
                    <am3d:scale>
                      <am3d:sx n="1000000" d="1000000"/>
                      <am3d:sy n="1000000" d="1000000"/>
                      <am3d:sz n="1000000" d="1000000"/>
                    </am3d:scale>
                    <am3d:rot ax="2543544" ay="-1774391" az="-14551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46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8CC4BAC2-32D2-DE6C-8752-7FB9564C2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8248" y="3270893"/>
                <a:ext cx="3717778" cy="3500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432BD657-C1E4-1871-445C-D8B4FBF0C9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8648819"/>
                  </p:ext>
                </p:extLst>
              </p:nvPr>
            </p:nvGraphicFramePr>
            <p:xfrm>
              <a:off x="260322" y="0"/>
              <a:ext cx="1902591" cy="280963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02591" cy="2809638"/>
                    </a:xfrm>
                    <a:prstGeom prst="rect">
                      <a:avLst/>
                    </a:prstGeom>
                  </am3d:spPr>
                  <am3d:camera>
                    <am3d:pos x="0" y="0" z="701999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661" d="1000000"/>
                    <am3d:preTrans dx="-631944" dy="-14049174" dz="6907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022781" ay="2564359" az="1026766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16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432BD657-C1E4-1871-445C-D8B4FBF0C9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322" y="0"/>
                <a:ext cx="1902591" cy="2809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36CEAF1E-A277-C1B6-656B-1EEC25A95F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3058955"/>
                  </p:ext>
                </p:extLst>
              </p:nvPr>
            </p:nvGraphicFramePr>
            <p:xfrm>
              <a:off x="7280013" y="-215633"/>
              <a:ext cx="4942758" cy="309517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942758" cy="3095176"/>
                    </a:xfrm>
                    <a:prstGeom prst="rect">
                      <a:avLst/>
                    </a:prstGeom>
                  </am3d:spPr>
                  <am3d:camera>
                    <am3d:pos x="0" y="0" z="52812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30853" d="1000000"/>
                    <am3d:preTrans dx="-76357" dy="-6970019" dz="-3094339"/>
                    <am3d:scale>
                      <am3d:sx n="1000000" d="1000000"/>
                      <am3d:sy n="1000000" d="1000000"/>
                      <am3d:sz n="1000000" d="1000000"/>
                    </am3d:scale>
                    <am3d:rot ax="771847" ay="-2378176" az="-49731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6665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36CEAF1E-A277-C1B6-656B-1EEC25A95F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0013" y="-215633"/>
                <a:ext cx="4942758" cy="3095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0E9ED5A3-ED3E-D7BB-947F-3AD9F169F7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7211381"/>
                  </p:ext>
                </p:extLst>
              </p:nvPr>
            </p:nvGraphicFramePr>
            <p:xfrm>
              <a:off x="0" y="3856493"/>
              <a:ext cx="1024320" cy="320343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24320" cy="3203434"/>
                    </a:xfrm>
                    <a:prstGeom prst="rect">
                      <a:avLst/>
                    </a:prstGeom>
                  </am3d:spPr>
                  <am3d:camera>
                    <am3d:pos x="0" y="0" z="50761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565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024112" ay="656798" az="20021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3344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0E9ED5A3-ED3E-D7BB-947F-3AD9F169F7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3856493"/>
                <a:ext cx="1024320" cy="3203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659AA12C-EFEC-811D-B3FA-43DB0E8663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531477"/>
                  </p:ext>
                </p:extLst>
              </p:nvPr>
            </p:nvGraphicFramePr>
            <p:xfrm>
              <a:off x="555923" y="5079667"/>
              <a:ext cx="1823931" cy="177833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823931" cy="1778333"/>
                    </a:xfrm>
                    <a:prstGeom prst="rect">
                      <a:avLst/>
                    </a:prstGeom>
                  </am3d:spPr>
                  <am3d:camera>
                    <am3d:pos x="0" y="0" z="660856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1309" d="1000000"/>
                    <am3d:preTrans dx="458035" dy="-4533240" dz="-89460"/>
                    <am3d:scale>
                      <am3d:sx n="1000000" d="1000000"/>
                      <am3d:sy n="1000000" d="1000000"/>
                      <am3d:sz n="1000000" d="1000000"/>
                    </am3d:scale>
                    <am3d:rot ax="3155083" ay="1752583" az="19521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219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659AA12C-EFEC-811D-B3FA-43DB0E866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5923" y="5079667"/>
                <a:ext cx="1823931" cy="17783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310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50D78-2263-E833-20D7-B5665A7A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BE2F98-CDBD-B591-C361-B4BD5D6CD827}"/>
              </a:ext>
            </a:extLst>
          </p:cNvPr>
          <p:cNvSpPr/>
          <p:nvPr/>
        </p:nvSpPr>
        <p:spPr>
          <a:xfrm>
            <a:off x="12936760" y="-12135"/>
            <a:ext cx="7032104" cy="6858000"/>
          </a:xfrm>
          <a:custGeom>
            <a:avLst/>
            <a:gdLst/>
            <a:ahLst/>
            <a:cxnLst/>
            <a:rect l="l" t="t" r="r" b="b"/>
            <a:pathLst>
              <a:path w="7032104" h="6858000">
                <a:moveTo>
                  <a:pt x="2799544" y="5950665"/>
                </a:moveTo>
                <a:lnTo>
                  <a:pt x="2847708" y="6107530"/>
                </a:lnTo>
                <a:lnTo>
                  <a:pt x="2751881" y="6107530"/>
                </a:lnTo>
                <a:close/>
                <a:moveTo>
                  <a:pt x="4250766" y="5910779"/>
                </a:moveTo>
                <a:cubicBezTo>
                  <a:pt x="4270412" y="5910779"/>
                  <a:pt x="4285146" y="5920751"/>
                  <a:pt x="4294968" y="5940694"/>
                </a:cubicBezTo>
                <a:cubicBezTo>
                  <a:pt x="4304791" y="5960637"/>
                  <a:pt x="4309702" y="5999580"/>
                  <a:pt x="4309702" y="6057524"/>
                </a:cubicBezTo>
                <a:cubicBezTo>
                  <a:pt x="4309702" y="6097013"/>
                  <a:pt x="4307569" y="6126084"/>
                  <a:pt x="4303303" y="6144737"/>
                </a:cubicBezTo>
                <a:cubicBezTo>
                  <a:pt x="4299037" y="6163390"/>
                  <a:pt x="4292389" y="6177033"/>
                  <a:pt x="4283360" y="6185665"/>
                </a:cubicBezTo>
                <a:cubicBezTo>
                  <a:pt x="4274331" y="6194297"/>
                  <a:pt x="4263665" y="6198613"/>
                  <a:pt x="4251362" y="6198613"/>
                </a:cubicBezTo>
                <a:cubicBezTo>
                  <a:pt x="4232709" y="6198613"/>
                  <a:pt x="4218471" y="6188443"/>
                  <a:pt x="4208648" y="6168103"/>
                </a:cubicBezTo>
                <a:cubicBezTo>
                  <a:pt x="4198826" y="6147763"/>
                  <a:pt x="4193914" y="6109812"/>
                  <a:pt x="4193914" y="6054250"/>
                </a:cubicBezTo>
                <a:cubicBezTo>
                  <a:pt x="4193914" y="5999283"/>
                  <a:pt x="4198379" y="5961629"/>
                  <a:pt x="4207309" y="5941289"/>
                </a:cubicBezTo>
                <a:cubicBezTo>
                  <a:pt x="4216238" y="5920949"/>
                  <a:pt x="4230724" y="5910779"/>
                  <a:pt x="4250766" y="5910779"/>
                </a:cubicBezTo>
                <a:close/>
                <a:moveTo>
                  <a:pt x="3713200" y="5837556"/>
                </a:moveTo>
                <a:lnTo>
                  <a:pt x="3674802" y="6072109"/>
                </a:lnTo>
                <a:lnTo>
                  <a:pt x="3778088" y="6086992"/>
                </a:lnTo>
                <a:cubicBezTo>
                  <a:pt x="3787812" y="6076078"/>
                  <a:pt x="3796742" y="6068537"/>
                  <a:pt x="3804878" y="6064370"/>
                </a:cubicBezTo>
                <a:cubicBezTo>
                  <a:pt x="3815792" y="6058615"/>
                  <a:pt x="3827103" y="6055738"/>
                  <a:pt x="3838810" y="6055738"/>
                </a:cubicBezTo>
                <a:cubicBezTo>
                  <a:pt x="3857265" y="6055738"/>
                  <a:pt x="3872049" y="6061791"/>
                  <a:pt x="3883161" y="6073895"/>
                </a:cubicBezTo>
                <a:cubicBezTo>
                  <a:pt x="3894274" y="6086000"/>
                  <a:pt x="3899830" y="6105050"/>
                  <a:pt x="3899830" y="6131045"/>
                </a:cubicBezTo>
                <a:cubicBezTo>
                  <a:pt x="3899830" y="6156445"/>
                  <a:pt x="3894323" y="6175545"/>
                  <a:pt x="3883310" y="6188344"/>
                </a:cubicBezTo>
                <a:cubicBezTo>
                  <a:pt x="3872297" y="6201143"/>
                  <a:pt x="3858356" y="6207543"/>
                  <a:pt x="3841489" y="6207543"/>
                </a:cubicBezTo>
                <a:cubicBezTo>
                  <a:pt x="3826408" y="6207543"/>
                  <a:pt x="3813410" y="6202433"/>
                  <a:pt x="3802496" y="6192213"/>
                </a:cubicBezTo>
                <a:cubicBezTo>
                  <a:pt x="3791582" y="6181994"/>
                  <a:pt x="3784637" y="6167061"/>
                  <a:pt x="3781660" y="6147416"/>
                </a:cubicBezTo>
                <a:lnTo>
                  <a:pt x="3659026" y="6160811"/>
                </a:lnTo>
                <a:cubicBezTo>
                  <a:pt x="3664979" y="6181250"/>
                  <a:pt x="3672420" y="6198315"/>
                  <a:pt x="3681350" y="6212008"/>
                </a:cubicBezTo>
                <a:cubicBezTo>
                  <a:pt x="3690280" y="6225700"/>
                  <a:pt x="3701938" y="6237953"/>
                  <a:pt x="3716325" y="6248768"/>
                </a:cubicBezTo>
                <a:cubicBezTo>
                  <a:pt x="3730712" y="6259583"/>
                  <a:pt x="3748174" y="6267719"/>
                  <a:pt x="3768712" y="6273176"/>
                </a:cubicBezTo>
                <a:cubicBezTo>
                  <a:pt x="3789250" y="6278633"/>
                  <a:pt x="3813906" y="6281361"/>
                  <a:pt x="3842680" y="6281361"/>
                </a:cubicBezTo>
                <a:cubicBezTo>
                  <a:pt x="3882764" y="6281361"/>
                  <a:pt x="3915656" y="6274515"/>
                  <a:pt x="3941353" y="6260823"/>
                </a:cubicBezTo>
                <a:cubicBezTo>
                  <a:pt x="3967050" y="6247131"/>
                  <a:pt x="3986894" y="6227287"/>
                  <a:pt x="4000884" y="6201292"/>
                </a:cubicBezTo>
                <a:cubicBezTo>
                  <a:pt x="4014874" y="6175297"/>
                  <a:pt x="4021869" y="6148210"/>
                  <a:pt x="4021869" y="6120032"/>
                </a:cubicBezTo>
                <a:cubicBezTo>
                  <a:pt x="4021869" y="6079948"/>
                  <a:pt x="4008276" y="6046709"/>
                  <a:pt x="3981090" y="6020317"/>
                </a:cubicBezTo>
                <a:cubicBezTo>
                  <a:pt x="3953904" y="5993925"/>
                  <a:pt x="3918483" y="5980729"/>
                  <a:pt x="3874827" y="5980729"/>
                </a:cubicBezTo>
                <a:cubicBezTo>
                  <a:pt x="3861928" y="5980729"/>
                  <a:pt x="3848881" y="5982316"/>
                  <a:pt x="3835685" y="5985491"/>
                </a:cubicBezTo>
                <a:cubicBezTo>
                  <a:pt x="3822489" y="5988666"/>
                  <a:pt x="3809144" y="5993429"/>
                  <a:pt x="3795650" y="5999779"/>
                </a:cubicBezTo>
                <a:lnTo>
                  <a:pt x="3806068" y="5934294"/>
                </a:lnTo>
                <a:lnTo>
                  <a:pt x="4001033" y="5934294"/>
                </a:lnTo>
                <a:lnTo>
                  <a:pt x="4001033" y="5837556"/>
                </a:lnTo>
                <a:close/>
                <a:moveTo>
                  <a:pt x="3014898" y="5837556"/>
                </a:moveTo>
                <a:lnTo>
                  <a:pt x="3014898" y="5945308"/>
                </a:lnTo>
                <a:lnTo>
                  <a:pt x="3152415" y="5945308"/>
                </a:lnTo>
                <a:lnTo>
                  <a:pt x="3152415" y="6273920"/>
                </a:lnTo>
                <a:lnTo>
                  <a:pt x="3287253" y="6273920"/>
                </a:lnTo>
                <a:lnTo>
                  <a:pt x="3287253" y="5945308"/>
                </a:lnTo>
                <a:lnTo>
                  <a:pt x="3424770" y="5945308"/>
                </a:lnTo>
                <a:lnTo>
                  <a:pt x="3424770" y="5837556"/>
                </a:lnTo>
                <a:close/>
                <a:moveTo>
                  <a:pt x="2727660" y="5837556"/>
                </a:moveTo>
                <a:lnTo>
                  <a:pt x="2563651" y="6273920"/>
                </a:lnTo>
                <a:lnTo>
                  <a:pt x="2701326" y="6273920"/>
                </a:lnTo>
                <a:lnTo>
                  <a:pt x="2722595" y="6201887"/>
                </a:lnTo>
                <a:lnTo>
                  <a:pt x="2875679" y="6201887"/>
                </a:lnTo>
                <a:lnTo>
                  <a:pt x="2897510" y="6273920"/>
                </a:lnTo>
                <a:lnTo>
                  <a:pt x="3038710" y="6273920"/>
                </a:lnTo>
                <a:lnTo>
                  <a:pt x="2874739" y="5837556"/>
                </a:lnTo>
                <a:close/>
                <a:moveTo>
                  <a:pt x="4254934" y="5830115"/>
                </a:moveTo>
                <a:cubicBezTo>
                  <a:pt x="4193815" y="5830115"/>
                  <a:pt x="4148323" y="5846684"/>
                  <a:pt x="4118458" y="5879823"/>
                </a:cubicBezTo>
                <a:cubicBezTo>
                  <a:pt x="4088594" y="5912962"/>
                  <a:pt x="4073661" y="5971005"/>
                  <a:pt x="4073661" y="6053952"/>
                </a:cubicBezTo>
                <a:cubicBezTo>
                  <a:pt x="4073661" y="6087687"/>
                  <a:pt x="4076588" y="6118494"/>
                  <a:pt x="4082442" y="6146374"/>
                </a:cubicBezTo>
                <a:cubicBezTo>
                  <a:pt x="4088296" y="6174255"/>
                  <a:pt x="4096482" y="6196232"/>
                  <a:pt x="4106999" y="6212305"/>
                </a:cubicBezTo>
                <a:cubicBezTo>
                  <a:pt x="4121485" y="6234927"/>
                  <a:pt x="4140038" y="6252092"/>
                  <a:pt x="4162660" y="6263800"/>
                </a:cubicBezTo>
                <a:cubicBezTo>
                  <a:pt x="4185282" y="6275508"/>
                  <a:pt x="4214949" y="6281361"/>
                  <a:pt x="4251660" y="6281361"/>
                </a:cubicBezTo>
                <a:cubicBezTo>
                  <a:pt x="4317144" y="6281361"/>
                  <a:pt x="4363281" y="6263006"/>
                  <a:pt x="4390070" y="6226295"/>
                </a:cubicBezTo>
                <a:cubicBezTo>
                  <a:pt x="4416859" y="6189584"/>
                  <a:pt x="4430254" y="6131640"/>
                  <a:pt x="4430254" y="6052464"/>
                </a:cubicBezTo>
                <a:cubicBezTo>
                  <a:pt x="4430254" y="6017142"/>
                  <a:pt x="4426186" y="5983209"/>
                  <a:pt x="4418050" y="5950665"/>
                </a:cubicBezTo>
                <a:cubicBezTo>
                  <a:pt x="4413882" y="5933600"/>
                  <a:pt x="4408376" y="5918667"/>
                  <a:pt x="4401530" y="5905868"/>
                </a:cubicBezTo>
                <a:cubicBezTo>
                  <a:pt x="4394684" y="5893069"/>
                  <a:pt x="4385307" y="5880865"/>
                  <a:pt x="4373401" y="5869256"/>
                </a:cubicBezTo>
                <a:cubicBezTo>
                  <a:pt x="4361495" y="5857648"/>
                  <a:pt x="4346116" y="5848222"/>
                  <a:pt x="4327264" y="5840979"/>
                </a:cubicBezTo>
                <a:cubicBezTo>
                  <a:pt x="4308413" y="5833736"/>
                  <a:pt x="4284303" y="5830115"/>
                  <a:pt x="4254934" y="5830115"/>
                </a:cubicBezTo>
                <a:close/>
                <a:moveTo>
                  <a:pt x="3199445" y="5202358"/>
                </a:moveTo>
                <a:lnTo>
                  <a:pt x="3237842" y="5202358"/>
                </a:lnTo>
                <a:cubicBezTo>
                  <a:pt x="3263044" y="5202358"/>
                  <a:pt x="3280209" y="5207120"/>
                  <a:pt x="3289337" y="5216645"/>
                </a:cubicBezTo>
                <a:cubicBezTo>
                  <a:pt x="3298465" y="5226170"/>
                  <a:pt x="3303029" y="5237779"/>
                  <a:pt x="3303029" y="5251471"/>
                </a:cubicBezTo>
                <a:cubicBezTo>
                  <a:pt x="3303029" y="5265560"/>
                  <a:pt x="3297770" y="5277119"/>
                  <a:pt x="3287253" y="5286148"/>
                </a:cubicBezTo>
                <a:cubicBezTo>
                  <a:pt x="3276736" y="5295177"/>
                  <a:pt x="3258480" y="5299691"/>
                  <a:pt x="3232484" y="5299691"/>
                </a:cubicBezTo>
                <a:lnTo>
                  <a:pt x="3199445" y="5299691"/>
                </a:lnTo>
                <a:close/>
                <a:moveTo>
                  <a:pt x="6002176" y="5201762"/>
                </a:moveTo>
                <a:lnTo>
                  <a:pt x="6061410" y="5201762"/>
                </a:lnTo>
                <a:cubicBezTo>
                  <a:pt x="6086016" y="5201762"/>
                  <a:pt x="6102784" y="5205533"/>
                  <a:pt x="6111714" y="5213073"/>
                </a:cubicBezTo>
                <a:cubicBezTo>
                  <a:pt x="6120643" y="5220614"/>
                  <a:pt x="6125108" y="5231429"/>
                  <a:pt x="6125108" y="5245518"/>
                </a:cubicBezTo>
                <a:cubicBezTo>
                  <a:pt x="6125108" y="5255043"/>
                  <a:pt x="6122280" y="5263476"/>
                  <a:pt x="6116625" y="5270819"/>
                </a:cubicBezTo>
                <a:cubicBezTo>
                  <a:pt x="6110970" y="5278161"/>
                  <a:pt x="6103677" y="5282725"/>
                  <a:pt x="6094747" y="5284511"/>
                </a:cubicBezTo>
                <a:cubicBezTo>
                  <a:pt x="6077086" y="5288479"/>
                  <a:pt x="6065180" y="5290464"/>
                  <a:pt x="6059028" y="5290464"/>
                </a:cubicBezTo>
                <a:lnTo>
                  <a:pt x="6002176" y="5290464"/>
                </a:lnTo>
                <a:close/>
                <a:moveTo>
                  <a:pt x="3639976" y="5201762"/>
                </a:moveTo>
                <a:lnTo>
                  <a:pt x="3699210" y="5201762"/>
                </a:lnTo>
                <a:cubicBezTo>
                  <a:pt x="3723816" y="5201762"/>
                  <a:pt x="3740584" y="5205533"/>
                  <a:pt x="3749514" y="5213073"/>
                </a:cubicBezTo>
                <a:cubicBezTo>
                  <a:pt x="3758443" y="5220614"/>
                  <a:pt x="3762908" y="5231429"/>
                  <a:pt x="3762908" y="5245518"/>
                </a:cubicBezTo>
                <a:cubicBezTo>
                  <a:pt x="3762908" y="5255043"/>
                  <a:pt x="3760080" y="5263476"/>
                  <a:pt x="3754425" y="5270819"/>
                </a:cubicBezTo>
                <a:cubicBezTo>
                  <a:pt x="3748769" y="5278161"/>
                  <a:pt x="3741477" y="5282725"/>
                  <a:pt x="3732547" y="5284511"/>
                </a:cubicBezTo>
                <a:cubicBezTo>
                  <a:pt x="3714886" y="5288479"/>
                  <a:pt x="3702980" y="5290464"/>
                  <a:pt x="3696828" y="5290464"/>
                </a:cubicBezTo>
                <a:lnTo>
                  <a:pt x="3639976" y="5290464"/>
                </a:lnTo>
                <a:close/>
                <a:moveTo>
                  <a:pt x="2287426" y="5201762"/>
                </a:moveTo>
                <a:lnTo>
                  <a:pt x="2346660" y="5201762"/>
                </a:lnTo>
                <a:cubicBezTo>
                  <a:pt x="2371266" y="5201762"/>
                  <a:pt x="2388034" y="5205533"/>
                  <a:pt x="2396964" y="5213073"/>
                </a:cubicBezTo>
                <a:cubicBezTo>
                  <a:pt x="2405893" y="5220614"/>
                  <a:pt x="2410358" y="5231429"/>
                  <a:pt x="2410358" y="5245518"/>
                </a:cubicBezTo>
                <a:cubicBezTo>
                  <a:pt x="2410358" y="5255043"/>
                  <a:pt x="2407531" y="5263476"/>
                  <a:pt x="2401875" y="5270819"/>
                </a:cubicBezTo>
                <a:cubicBezTo>
                  <a:pt x="2396220" y="5278161"/>
                  <a:pt x="2388927" y="5282725"/>
                  <a:pt x="2379997" y="5284511"/>
                </a:cubicBezTo>
                <a:cubicBezTo>
                  <a:pt x="2362336" y="5288479"/>
                  <a:pt x="2350430" y="5290464"/>
                  <a:pt x="2344279" y="5290464"/>
                </a:cubicBezTo>
                <a:lnTo>
                  <a:pt x="2287426" y="5290464"/>
                </a:lnTo>
                <a:close/>
                <a:moveTo>
                  <a:pt x="5866742" y="5113656"/>
                </a:moveTo>
                <a:lnTo>
                  <a:pt x="5866742" y="5550020"/>
                </a:lnTo>
                <a:lnTo>
                  <a:pt x="6002176" y="5550020"/>
                </a:lnTo>
                <a:lnTo>
                  <a:pt x="6002176" y="5372915"/>
                </a:lnTo>
                <a:lnTo>
                  <a:pt x="6014082" y="5372915"/>
                </a:lnTo>
                <a:cubicBezTo>
                  <a:pt x="6026386" y="5372915"/>
                  <a:pt x="6037399" y="5376288"/>
                  <a:pt x="6047122" y="5383035"/>
                </a:cubicBezTo>
                <a:cubicBezTo>
                  <a:pt x="6054266" y="5388194"/>
                  <a:pt x="6062402" y="5399406"/>
                  <a:pt x="6071530" y="5416670"/>
                </a:cubicBezTo>
                <a:lnTo>
                  <a:pt x="6143604" y="5550020"/>
                </a:lnTo>
                <a:lnTo>
                  <a:pt x="6295962" y="5550020"/>
                </a:lnTo>
                <a:lnTo>
                  <a:pt x="6230664" y="5423577"/>
                </a:lnTo>
                <a:cubicBezTo>
                  <a:pt x="6227492" y="5417220"/>
                  <a:pt x="6221197" y="5408183"/>
                  <a:pt x="6211777" y="5396464"/>
                </a:cubicBezTo>
                <a:cubicBezTo>
                  <a:pt x="6202358" y="5384746"/>
                  <a:pt x="6195169" y="5377099"/>
                  <a:pt x="6190211" y="5373524"/>
                </a:cubicBezTo>
                <a:cubicBezTo>
                  <a:pt x="6182872" y="5368163"/>
                  <a:pt x="6171172" y="5362801"/>
                  <a:pt x="6155111" y="5357437"/>
                </a:cubicBezTo>
                <a:cubicBezTo>
                  <a:pt x="6175166" y="5352873"/>
                  <a:pt x="6190950" y="5347118"/>
                  <a:pt x="6202466" y="5340173"/>
                </a:cubicBezTo>
                <a:cubicBezTo>
                  <a:pt x="6220533" y="5329258"/>
                  <a:pt x="6234729" y="5315021"/>
                  <a:pt x="6245054" y="5297459"/>
                </a:cubicBezTo>
                <a:cubicBezTo>
                  <a:pt x="6255379" y="5279897"/>
                  <a:pt x="6260542" y="5259012"/>
                  <a:pt x="6260542" y="5234802"/>
                </a:cubicBezTo>
                <a:cubicBezTo>
                  <a:pt x="6260542" y="5207021"/>
                  <a:pt x="6253795" y="5183457"/>
                  <a:pt x="6240301" y="5164109"/>
                </a:cubicBezTo>
                <a:cubicBezTo>
                  <a:pt x="6226807" y="5144761"/>
                  <a:pt x="6209047" y="5131516"/>
                  <a:pt x="6187020" y="5124372"/>
                </a:cubicBezTo>
                <a:cubicBezTo>
                  <a:pt x="6164994" y="5117228"/>
                  <a:pt x="6133144" y="5113656"/>
                  <a:pt x="6091473" y="5113656"/>
                </a:cubicBezTo>
                <a:close/>
                <a:moveTo>
                  <a:pt x="5360429" y="5113656"/>
                </a:moveTo>
                <a:lnTo>
                  <a:pt x="5360429" y="5373636"/>
                </a:lnTo>
                <a:cubicBezTo>
                  <a:pt x="5360429" y="5395051"/>
                  <a:pt x="5364596" y="5419641"/>
                  <a:pt x="5372930" y="5447403"/>
                </a:cubicBezTo>
                <a:cubicBezTo>
                  <a:pt x="5378090" y="5464655"/>
                  <a:pt x="5387664" y="5481411"/>
                  <a:pt x="5401654" y="5497672"/>
                </a:cubicBezTo>
                <a:cubicBezTo>
                  <a:pt x="5415644" y="5513933"/>
                  <a:pt x="5431072" y="5526476"/>
                  <a:pt x="5447940" y="5535300"/>
                </a:cubicBezTo>
                <a:cubicBezTo>
                  <a:pt x="5464807" y="5544124"/>
                  <a:pt x="5485792" y="5550024"/>
                  <a:pt x="5510894" y="5552999"/>
                </a:cubicBezTo>
                <a:cubicBezTo>
                  <a:pt x="5535996" y="5555974"/>
                  <a:pt x="5559164" y="5557462"/>
                  <a:pt x="5580397" y="5557462"/>
                </a:cubicBezTo>
                <a:cubicBezTo>
                  <a:pt x="5617108" y="5557462"/>
                  <a:pt x="5648560" y="5552603"/>
                  <a:pt x="5674754" y="5542886"/>
                </a:cubicBezTo>
                <a:cubicBezTo>
                  <a:pt x="5693606" y="5535947"/>
                  <a:pt x="5711614" y="5523900"/>
                  <a:pt x="5728778" y="5506746"/>
                </a:cubicBezTo>
                <a:cubicBezTo>
                  <a:pt x="5745944" y="5489592"/>
                  <a:pt x="5758544" y="5469563"/>
                  <a:pt x="5766581" y="5446659"/>
                </a:cubicBezTo>
                <a:cubicBezTo>
                  <a:pt x="5774618" y="5423755"/>
                  <a:pt x="5778636" y="5399414"/>
                  <a:pt x="5778636" y="5373636"/>
                </a:cubicBezTo>
                <a:lnTo>
                  <a:pt x="5778636" y="5113656"/>
                </a:lnTo>
                <a:lnTo>
                  <a:pt x="5644096" y="5113656"/>
                </a:lnTo>
                <a:lnTo>
                  <a:pt x="5644096" y="5379826"/>
                </a:lnTo>
                <a:cubicBezTo>
                  <a:pt x="5644096" y="5404014"/>
                  <a:pt x="5637498" y="5422700"/>
                  <a:pt x="5624302" y="5435885"/>
                </a:cubicBezTo>
                <a:cubicBezTo>
                  <a:pt x="5611105" y="5449071"/>
                  <a:pt x="5592898" y="5455663"/>
                  <a:pt x="5569682" y="5455663"/>
                </a:cubicBezTo>
                <a:cubicBezTo>
                  <a:pt x="5546266" y="5455663"/>
                  <a:pt x="5527960" y="5448972"/>
                  <a:pt x="5514764" y="5435590"/>
                </a:cubicBezTo>
                <a:cubicBezTo>
                  <a:pt x="5501568" y="5422208"/>
                  <a:pt x="5494970" y="5403620"/>
                  <a:pt x="5494970" y="5379826"/>
                </a:cubicBezTo>
                <a:lnTo>
                  <a:pt x="5494970" y="5113656"/>
                </a:lnTo>
                <a:close/>
                <a:moveTo>
                  <a:pt x="4921684" y="5113656"/>
                </a:moveTo>
                <a:lnTo>
                  <a:pt x="4921684" y="5550020"/>
                </a:lnTo>
                <a:lnTo>
                  <a:pt x="5289587" y="5550020"/>
                </a:lnTo>
                <a:lnTo>
                  <a:pt x="5289587" y="5451198"/>
                </a:lnTo>
                <a:lnTo>
                  <a:pt x="5056820" y="5451198"/>
                </a:lnTo>
                <a:lnTo>
                  <a:pt x="5056820" y="5365176"/>
                </a:lnTo>
                <a:lnTo>
                  <a:pt x="5266668" y="5365176"/>
                </a:lnTo>
                <a:lnTo>
                  <a:pt x="5266668" y="5276176"/>
                </a:lnTo>
                <a:lnTo>
                  <a:pt x="5056820" y="5276176"/>
                </a:lnTo>
                <a:lnTo>
                  <a:pt x="5056820" y="5206823"/>
                </a:lnTo>
                <a:lnTo>
                  <a:pt x="5283038" y="5206823"/>
                </a:lnTo>
                <a:lnTo>
                  <a:pt x="5283038" y="5113656"/>
                </a:lnTo>
                <a:close/>
                <a:moveTo>
                  <a:pt x="4418050" y="5113656"/>
                </a:moveTo>
                <a:lnTo>
                  <a:pt x="4418050" y="5550020"/>
                </a:lnTo>
                <a:lnTo>
                  <a:pt x="4544851" y="5550020"/>
                </a:lnTo>
                <a:lnTo>
                  <a:pt x="4544851" y="5310426"/>
                </a:lnTo>
                <a:lnTo>
                  <a:pt x="4708264" y="5550020"/>
                </a:lnTo>
                <a:lnTo>
                  <a:pt x="4835364" y="5550020"/>
                </a:lnTo>
                <a:lnTo>
                  <a:pt x="4835364" y="5113656"/>
                </a:lnTo>
                <a:lnTo>
                  <a:pt x="4708264" y="5113656"/>
                </a:lnTo>
                <a:lnTo>
                  <a:pt x="4708264" y="5355074"/>
                </a:lnTo>
                <a:lnTo>
                  <a:pt x="4543958" y="5113656"/>
                </a:lnTo>
                <a:close/>
                <a:moveTo>
                  <a:pt x="3978709" y="5113656"/>
                </a:moveTo>
                <a:lnTo>
                  <a:pt x="3978709" y="5550020"/>
                </a:lnTo>
                <a:lnTo>
                  <a:pt x="4346612" y="5550020"/>
                </a:lnTo>
                <a:lnTo>
                  <a:pt x="4346612" y="5451198"/>
                </a:lnTo>
                <a:lnTo>
                  <a:pt x="4113845" y="5451198"/>
                </a:lnTo>
                <a:lnTo>
                  <a:pt x="4113845" y="5365176"/>
                </a:lnTo>
                <a:lnTo>
                  <a:pt x="4323692" y="5365176"/>
                </a:lnTo>
                <a:lnTo>
                  <a:pt x="4323692" y="5276176"/>
                </a:lnTo>
                <a:lnTo>
                  <a:pt x="4113845" y="5276176"/>
                </a:lnTo>
                <a:lnTo>
                  <a:pt x="4113845" y="5206823"/>
                </a:lnTo>
                <a:lnTo>
                  <a:pt x="4340064" y="5206823"/>
                </a:lnTo>
                <a:lnTo>
                  <a:pt x="4340064" y="5113656"/>
                </a:lnTo>
                <a:close/>
                <a:moveTo>
                  <a:pt x="3504542" y="5113656"/>
                </a:moveTo>
                <a:lnTo>
                  <a:pt x="3504542" y="5550020"/>
                </a:lnTo>
                <a:lnTo>
                  <a:pt x="3639976" y="5550020"/>
                </a:lnTo>
                <a:lnTo>
                  <a:pt x="3639976" y="5372915"/>
                </a:lnTo>
                <a:lnTo>
                  <a:pt x="3651882" y="5372915"/>
                </a:lnTo>
                <a:cubicBezTo>
                  <a:pt x="3664185" y="5372915"/>
                  <a:pt x="3675198" y="5376288"/>
                  <a:pt x="3684922" y="5383035"/>
                </a:cubicBezTo>
                <a:cubicBezTo>
                  <a:pt x="3692066" y="5388194"/>
                  <a:pt x="3700202" y="5399406"/>
                  <a:pt x="3709330" y="5416670"/>
                </a:cubicBezTo>
                <a:lnTo>
                  <a:pt x="3781404" y="5550020"/>
                </a:lnTo>
                <a:lnTo>
                  <a:pt x="3933763" y="5550020"/>
                </a:lnTo>
                <a:lnTo>
                  <a:pt x="3868464" y="5423577"/>
                </a:lnTo>
                <a:cubicBezTo>
                  <a:pt x="3865292" y="5417220"/>
                  <a:pt x="3858997" y="5408183"/>
                  <a:pt x="3849577" y="5396464"/>
                </a:cubicBezTo>
                <a:cubicBezTo>
                  <a:pt x="3840158" y="5384746"/>
                  <a:pt x="3832969" y="5377099"/>
                  <a:pt x="3828011" y="5373524"/>
                </a:cubicBezTo>
                <a:cubicBezTo>
                  <a:pt x="3820672" y="5368163"/>
                  <a:pt x="3808972" y="5362801"/>
                  <a:pt x="3792911" y="5357437"/>
                </a:cubicBezTo>
                <a:cubicBezTo>
                  <a:pt x="3812966" y="5352873"/>
                  <a:pt x="3828750" y="5347118"/>
                  <a:pt x="3840266" y="5340173"/>
                </a:cubicBezTo>
                <a:cubicBezTo>
                  <a:pt x="3858333" y="5329258"/>
                  <a:pt x="3872529" y="5315021"/>
                  <a:pt x="3882854" y="5297459"/>
                </a:cubicBezTo>
                <a:cubicBezTo>
                  <a:pt x="3893179" y="5279897"/>
                  <a:pt x="3898342" y="5259012"/>
                  <a:pt x="3898342" y="5234802"/>
                </a:cubicBezTo>
                <a:cubicBezTo>
                  <a:pt x="3898342" y="5207021"/>
                  <a:pt x="3891595" y="5183457"/>
                  <a:pt x="3878101" y="5164109"/>
                </a:cubicBezTo>
                <a:cubicBezTo>
                  <a:pt x="3864607" y="5144761"/>
                  <a:pt x="3846847" y="5131516"/>
                  <a:pt x="3824820" y="5124372"/>
                </a:cubicBezTo>
                <a:cubicBezTo>
                  <a:pt x="3802794" y="5117228"/>
                  <a:pt x="3770945" y="5113656"/>
                  <a:pt x="3729273" y="5113656"/>
                </a:cubicBezTo>
                <a:close/>
                <a:moveTo>
                  <a:pt x="3064011" y="5113656"/>
                </a:moveTo>
                <a:lnTo>
                  <a:pt x="3064011" y="5550020"/>
                </a:lnTo>
                <a:lnTo>
                  <a:pt x="3199445" y="5550020"/>
                </a:lnTo>
                <a:lnTo>
                  <a:pt x="3199445" y="5388095"/>
                </a:lnTo>
                <a:lnTo>
                  <a:pt x="3273264" y="5388095"/>
                </a:lnTo>
                <a:cubicBezTo>
                  <a:pt x="3327636" y="5388095"/>
                  <a:pt x="3368067" y="5375693"/>
                  <a:pt x="3394558" y="5350888"/>
                </a:cubicBezTo>
                <a:cubicBezTo>
                  <a:pt x="3421050" y="5326083"/>
                  <a:pt x="3434296" y="5291655"/>
                  <a:pt x="3434296" y="5247601"/>
                </a:cubicBezTo>
                <a:cubicBezTo>
                  <a:pt x="3434296" y="5204739"/>
                  <a:pt x="3422141" y="5171699"/>
                  <a:pt x="3397833" y="5148482"/>
                </a:cubicBezTo>
                <a:cubicBezTo>
                  <a:pt x="3373524" y="5125265"/>
                  <a:pt x="3336962" y="5113656"/>
                  <a:pt x="3288146" y="5113656"/>
                </a:cubicBezTo>
                <a:close/>
                <a:moveTo>
                  <a:pt x="2626159" y="5113656"/>
                </a:moveTo>
                <a:lnTo>
                  <a:pt x="2626159" y="5550020"/>
                </a:lnTo>
                <a:lnTo>
                  <a:pt x="2994062" y="5550020"/>
                </a:lnTo>
                <a:lnTo>
                  <a:pt x="2994062" y="5451198"/>
                </a:lnTo>
                <a:lnTo>
                  <a:pt x="2761295" y="5451198"/>
                </a:lnTo>
                <a:lnTo>
                  <a:pt x="2761295" y="5365176"/>
                </a:lnTo>
                <a:lnTo>
                  <a:pt x="2971143" y="5365176"/>
                </a:lnTo>
                <a:lnTo>
                  <a:pt x="2971143" y="5276176"/>
                </a:lnTo>
                <a:lnTo>
                  <a:pt x="2761295" y="5276176"/>
                </a:lnTo>
                <a:lnTo>
                  <a:pt x="2761295" y="5206823"/>
                </a:lnTo>
                <a:lnTo>
                  <a:pt x="2987514" y="5206823"/>
                </a:lnTo>
                <a:lnTo>
                  <a:pt x="2987514" y="5113656"/>
                </a:lnTo>
                <a:close/>
                <a:moveTo>
                  <a:pt x="2151993" y="5113656"/>
                </a:moveTo>
                <a:lnTo>
                  <a:pt x="2151993" y="5550020"/>
                </a:lnTo>
                <a:lnTo>
                  <a:pt x="2287426" y="5550020"/>
                </a:lnTo>
                <a:lnTo>
                  <a:pt x="2287426" y="5372915"/>
                </a:lnTo>
                <a:lnTo>
                  <a:pt x="2299333" y="5372915"/>
                </a:lnTo>
                <a:cubicBezTo>
                  <a:pt x="2311636" y="5372915"/>
                  <a:pt x="2322649" y="5376288"/>
                  <a:pt x="2332372" y="5383035"/>
                </a:cubicBezTo>
                <a:cubicBezTo>
                  <a:pt x="2339516" y="5388194"/>
                  <a:pt x="2347652" y="5399406"/>
                  <a:pt x="2356780" y="5416670"/>
                </a:cubicBezTo>
                <a:lnTo>
                  <a:pt x="2428855" y="5550020"/>
                </a:lnTo>
                <a:lnTo>
                  <a:pt x="2581213" y="5550020"/>
                </a:lnTo>
                <a:lnTo>
                  <a:pt x="2515915" y="5423577"/>
                </a:lnTo>
                <a:cubicBezTo>
                  <a:pt x="2512743" y="5417220"/>
                  <a:pt x="2506447" y="5408183"/>
                  <a:pt x="2497027" y="5396464"/>
                </a:cubicBezTo>
                <a:cubicBezTo>
                  <a:pt x="2487608" y="5384746"/>
                  <a:pt x="2480419" y="5377099"/>
                  <a:pt x="2475461" y="5373524"/>
                </a:cubicBezTo>
                <a:cubicBezTo>
                  <a:pt x="2468122" y="5368163"/>
                  <a:pt x="2456422" y="5362801"/>
                  <a:pt x="2440361" y="5357437"/>
                </a:cubicBezTo>
                <a:cubicBezTo>
                  <a:pt x="2460416" y="5352873"/>
                  <a:pt x="2476201" y="5347118"/>
                  <a:pt x="2487716" y="5340173"/>
                </a:cubicBezTo>
                <a:cubicBezTo>
                  <a:pt x="2505783" y="5329258"/>
                  <a:pt x="2519979" y="5315021"/>
                  <a:pt x="2530304" y="5297459"/>
                </a:cubicBezTo>
                <a:cubicBezTo>
                  <a:pt x="2540629" y="5279897"/>
                  <a:pt x="2545792" y="5259012"/>
                  <a:pt x="2545792" y="5234802"/>
                </a:cubicBezTo>
                <a:cubicBezTo>
                  <a:pt x="2545792" y="5207021"/>
                  <a:pt x="2539045" y="5183457"/>
                  <a:pt x="2525551" y="5164109"/>
                </a:cubicBezTo>
                <a:cubicBezTo>
                  <a:pt x="2512057" y="5144761"/>
                  <a:pt x="2494297" y="5131516"/>
                  <a:pt x="2472271" y="5124372"/>
                </a:cubicBezTo>
                <a:cubicBezTo>
                  <a:pt x="2450244" y="5117228"/>
                  <a:pt x="2418395" y="5113656"/>
                  <a:pt x="2376723" y="5113656"/>
                </a:cubicBezTo>
                <a:close/>
                <a:moveTo>
                  <a:pt x="1681398" y="5113656"/>
                </a:moveTo>
                <a:lnTo>
                  <a:pt x="1681398" y="5221408"/>
                </a:lnTo>
                <a:lnTo>
                  <a:pt x="1818915" y="5221408"/>
                </a:lnTo>
                <a:lnTo>
                  <a:pt x="1818915" y="5550020"/>
                </a:lnTo>
                <a:lnTo>
                  <a:pt x="1953754" y="5550020"/>
                </a:lnTo>
                <a:lnTo>
                  <a:pt x="1953754" y="5221408"/>
                </a:lnTo>
                <a:lnTo>
                  <a:pt x="2091271" y="5221408"/>
                </a:lnTo>
                <a:lnTo>
                  <a:pt x="2091271" y="5113656"/>
                </a:lnTo>
                <a:close/>
                <a:moveTo>
                  <a:pt x="1208125" y="5113656"/>
                </a:moveTo>
                <a:lnTo>
                  <a:pt x="1208125" y="5550020"/>
                </a:lnTo>
                <a:lnTo>
                  <a:pt x="1334926" y="5550020"/>
                </a:lnTo>
                <a:lnTo>
                  <a:pt x="1334926" y="5310426"/>
                </a:lnTo>
                <a:lnTo>
                  <a:pt x="1498339" y="5550020"/>
                </a:lnTo>
                <a:lnTo>
                  <a:pt x="1625439" y="5550020"/>
                </a:lnTo>
                <a:lnTo>
                  <a:pt x="1625439" y="5113656"/>
                </a:lnTo>
                <a:lnTo>
                  <a:pt x="1498339" y="5113656"/>
                </a:lnTo>
                <a:lnTo>
                  <a:pt x="1498339" y="5355074"/>
                </a:lnTo>
                <a:lnTo>
                  <a:pt x="1334033" y="5113656"/>
                </a:lnTo>
                <a:close/>
                <a:moveTo>
                  <a:pt x="768784" y="5113656"/>
                </a:moveTo>
                <a:lnTo>
                  <a:pt x="768784" y="5550020"/>
                </a:lnTo>
                <a:lnTo>
                  <a:pt x="1136687" y="5550020"/>
                </a:lnTo>
                <a:lnTo>
                  <a:pt x="1136687" y="5451198"/>
                </a:lnTo>
                <a:lnTo>
                  <a:pt x="903920" y="5451198"/>
                </a:lnTo>
                <a:lnTo>
                  <a:pt x="903920" y="5365176"/>
                </a:lnTo>
                <a:lnTo>
                  <a:pt x="1113768" y="5365176"/>
                </a:lnTo>
                <a:lnTo>
                  <a:pt x="1113768" y="5276176"/>
                </a:lnTo>
                <a:lnTo>
                  <a:pt x="903920" y="5276176"/>
                </a:lnTo>
                <a:lnTo>
                  <a:pt x="903920" y="5206823"/>
                </a:lnTo>
                <a:lnTo>
                  <a:pt x="1130139" y="5206823"/>
                </a:lnTo>
                <a:lnTo>
                  <a:pt x="1130139" y="5113656"/>
                </a:lnTo>
                <a:close/>
                <a:moveTo>
                  <a:pt x="3256744" y="4493341"/>
                </a:moveTo>
                <a:lnTo>
                  <a:pt x="3304908" y="4650205"/>
                </a:lnTo>
                <a:lnTo>
                  <a:pt x="3209081" y="4650205"/>
                </a:lnTo>
                <a:close/>
                <a:moveTo>
                  <a:pt x="3541750" y="4380231"/>
                </a:moveTo>
                <a:lnTo>
                  <a:pt x="3541750" y="4816595"/>
                </a:lnTo>
                <a:lnTo>
                  <a:pt x="3668551" y="4816595"/>
                </a:lnTo>
                <a:lnTo>
                  <a:pt x="3668551" y="4577001"/>
                </a:lnTo>
                <a:lnTo>
                  <a:pt x="3831964" y="4816595"/>
                </a:lnTo>
                <a:lnTo>
                  <a:pt x="3959064" y="4816595"/>
                </a:lnTo>
                <a:lnTo>
                  <a:pt x="3959064" y="4380231"/>
                </a:lnTo>
                <a:lnTo>
                  <a:pt x="3831964" y="4380231"/>
                </a:lnTo>
                <a:lnTo>
                  <a:pt x="3831964" y="4621649"/>
                </a:lnTo>
                <a:lnTo>
                  <a:pt x="3667658" y="4380231"/>
                </a:lnTo>
                <a:close/>
                <a:moveTo>
                  <a:pt x="3184860" y="4380231"/>
                </a:moveTo>
                <a:lnTo>
                  <a:pt x="3020851" y="4816595"/>
                </a:lnTo>
                <a:lnTo>
                  <a:pt x="3158526" y="4816595"/>
                </a:lnTo>
                <a:lnTo>
                  <a:pt x="3179795" y="4744562"/>
                </a:lnTo>
                <a:lnTo>
                  <a:pt x="3332878" y="4744562"/>
                </a:lnTo>
                <a:lnTo>
                  <a:pt x="3354710" y="4816595"/>
                </a:lnTo>
                <a:lnTo>
                  <a:pt x="3495910" y="4816595"/>
                </a:lnTo>
                <a:lnTo>
                  <a:pt x="3331939" y="4380231"/>
                </a:lnTo>
                <a:close/>
                <a:moveTo>
                  <a:pt x="3720343" y="3741461"/>
                </a:moveTo>
                <a:cubicBezTo>
                  <a:pt x="3748720" y="3741461"/>
                  <a:pt x="3771193" y="3750936"/>
                  <a:pt x="3787762" y="3769887"/>
                </a:cubicBezTo>
                <a:cubicBezTo>
                  <a:pt x="3804332" y="3788838"/>
                  <a:pt x="3812616" y="3818851"/>
                  <a:pt x="3812616" y="3859928"/>
                </a:cubicBezTo>
                <a:cubicBezTo>
                  <a:pt x="3812616" y="3908744"/>
                  <a:pt x="3804679" y="3942577"/>
                  <a:pt x="3788804" y="3961429"/>
                </a:cubicBezTo>
                <a:cubicBezTo>
                  <a:pt x="3772929" y="3980280"/>
                  <a:pt x="3750506" y="3989706"/>
                  <a:pt x="3721534" y="3989706"/>
                </a:cubicBezTo>
                <a:cubicBezTo>
                  <a:pt x="3693356" y="3989706"/>
                  <a:pt x="3671081" y="3980082"/>
                  <a:pt x="3654710" y="3960833"/>
                </a:cubicBezTo>
                <a:cubicBezTo>
                  <a:pt x="3638339" y="3941585"/>
                  <a:pt x="3630153" y="3909934"/>
                  <a:pt x="3630153" y="3865881"/>
                </a:cubicBezTo>
                <a:cubicBezTo>
                  <a:pt x="3630153" y="3821431"/>
                  <a:pt x="3638388" y="3789582"/>
                  <a:pt x="3654859" y="3770333"/>
                </a:cubicBezTo>
                <a:cubicBezTo>
                  <a:pt x="3671329" y="3751085"/>
                  <a:pt x="3693157" y="3741461"/>
                  <a:pt x="3720343" y="3741461"/>
                </a:cubicBezTo>
                <a:close/>
                <a:moveTo>
                  <a:pt x="3062523" y="3646806"/>
                </a:moveTo>
                <a:lnTo>
                  <a:pt x="3062523" y="3754558"/>
                </a:lnTo>
                <a:lnTo>
                  <a:pt x="3200040" y="3754558"/>
                </a:lnTo>
                <a:lnTo>
                  <a:pt x="3200040" y="4083170"/>
                </a:lnTo>
                <a:lnTo>
                  <a:pt x="3334878" y="4083170"/>
                </a:lnTo>
                <a:lnTo>
                  <a:pt x="3334878" y="3754558"/>
                </a:lnTo>
                <a:lnTo>
                  <a:pt x="3472396" y="3754558"/>
                </a:lnTo>
                <a:lnTo>
                  <a:pt x="3472396" y="3646806"/>
                </a:lnTo>
                <a:close/>
                <a:moveTo>
                  <a:pt x="3720641" y="3639365"/>
                </a:moveTo>
                <a:cubicBezTo>
                  <a:pt x="3649799" y="3639365"/>
                  <a:pt x="3594534" y="3659208"/>
                  <a:pt x="3554846" y="3698896"/>
                </a:cubicBezTo>
                <a:cubicBezTo>
                  <a:pt x="3515159" y="3738583"/>
                  <a:pt x="3495315" y="3794047"/>
                  <a:pt x="3495315" y="3865286"/>
                </a:cubicBezTo>
                <a:cubicBezTo>
                  <a:pt x="3495315" y="3916284"/>
                  <a:pt x="3505336" y="3958750"/>
                  <a:pt x="3525378" y="3992683"/>
                </a:cubicBezTo>
                <a:cubicBezTo>
                  <a:pt x="3545420" y="4026615"/>
                  <a:pt x="3571565" y="4051420"/>
                  <a:pt x="3603811" y="4067097"/>
                </a:cubicBezTo>
                <a:cubicBezTo>
                  <a:pt x="3636057" y="4082773"/>
                  <a:pt x="3676786" y="4090612"/>
                  <a:pt x="3725999" y="4090612"/>
                </a:cubicBezTo>
                <a:cubicBezTo>
                  <a:pt x="3774418" y="4090612"/>
                  <a:pt x="3814849" y="4081533"/>
                  <a:pt x="3847294" y="4063376"/>
                </a:cubicBezTo>
                <a:cubicBezTo>
                  <a:pt x="3879738" y="4045219"/>
                  <a:pt x="3904543" y="4019819"/>
                  <a:pt x="3921708" y="3987176"/>
                </a:cubicBezTo>
                <a:cubicBezTo>
                  <a:pt x="3938872" y="3954533"/>
                  <a:pt x="3947455" y="3912712"/>
                  <a:pt x="3947455" y="3861714"/>
                </a:cubicBezTo>
                <a:cubicBezTo>
                  <a:pt x="3947455" y="3791467"/>
                  <a:pt x="3927810" y="3736847"/>
                  <a:pt x="3888519" y="3697854"/>
                </a:cubicBezTo>
                <a:cubicBezTo>
                  <a:pt x="3849228" y="3658861"/>
                  <a:pt x="3793269" y="3639365"/>
                  <a:pt x="3720641" y="3639365"/>
                </a:cubicBezTo>
                <a:close/>
                <a:moveTo>
                  <a:pt x="2257958" y="3182800"/>
                </a:moveTo>
                <a:lnTo>
                  <a:pt x="2326419" y="3182800"/>
                </a:lnTo>
                <a:cubicBezTo>
                  <a:pt x="2350033" y="3182800"/>
                  <a:pt x="2366553" y="3186719"/>
                  <a:pt x="2375979" y="3194557"/>
                </a:cubicBezTo>
                <a:cubicBezTo>
                  <a:pt x="2385405" y="3202395"/>
                  <a:pt x="2390118" y="3212764"/>
                  <a:pt x="2390118" y="3225662"/>
                </a:cubicBezTo>
                <a:cubicBezTo>
                  <a:pt x="2390118" y="3239553"/>
                  <a:pt x="2385355" y="3250616"/>
                  <a:pt x="2375830" y="3258851"/>
                </a:cubicBezTo>
                <a:cubicBezTo>
                  <a:pt x="2366305" y="3267086"/>
                  <a:pt x="2349934" y="3271204"/>
                  <a:pt x="2326717" y="3271204"/>
                </a:cubicBezTo>
                <a:lnTo>
                  <a:pt x="2257958" y="3271204"/>
                </a:lnTo>
                <a:close/>
                <a:moveTo>
                  <a:pt x="2780494" y="3041711"/>
                </a:moveTo>
                <a:lnTo>
                  <a:pt x="2828658" y="3198575"/>
                </a:lnTo>
                <a:lnTo>
                  <a:pt x="2732832" y="3198575"/>
                </a:lnTo>
                <a:close/>
                <a:moveTo>
                  <a:pt x="2257958" y="3017005"/>
                </a:moveTo>
                <a:lnTo>
                  <a:pt x="2317490" y="3017005"/>
                </a:lnTo>
                <a:cubicBezTo>
                  <a:pt x="2337929" y="3017005"/>
                  <a:pt x="2352266" y="3020577"/>
                  <a:pt x="2360501" y="3027721"/>
                </a:cubicBezTo>
                <a:cubicBezTo>
                  <a:pt x="2368736" y="3034865"/>
                  <a:pt x="2372853" y="3044787"/>
                  <a:pt x="2372853" y="3057486"/>
                </a:cubicBezTo>
                <a:cubicBezTo>
                  <a:pt x="2372853" y="3071179"/>
                  <a:pt x="2368736" y="3081647"/>
                  <a:pt x="2360501" y="3088889"/>
                </a:cubicBezTo>
                <a:cubicBezTo>
                  <a:pt x="2352266" y="3096132"/>
                  <a:pt x="2337631" y="3099753"/>
                  <a:pt x="2316596" y="3099753"/>
                </a:cubicBezTo>
                <a:lnTo>
                  <a:pt x="2257958" y="3099753"/>
                </a:lnTo>
                <a:close/>
                <a:moveTo>
                  <a:pt x="4649626" y="3016708"/>
                </a:moveTo>
                <a:lnTo>
                  <a:pt x="4708860" y="3016708"/>
                </a:lnTo>
                <a:cubicBezTo>
                  <a:pt x="4733466" y="3016708"/>
                  <a:pt x="4750234" y="3020478"/>
                  <a:pt x="4759164" y="3028019"/>
                </a:cubicBezTo>
                <a:cubicBezTo>
                  <a:pt x="4768093" y="3035559"/>
                  <a:pt x="4772558" y="3046374"/>
                  <a:pt x="4772558" y="3060463"/>
                </a:cubicBezTo>
                <a:cubicBezTo>
                  <a:pt x="4772558" y="3069988"/>
                  <a:pt x="4769730" y="3078421"/>
                  <a:pt x="4764075" y="3085764"/>
                </a:cubicBezTo>
                <a:cubicBezTo>
                  <a:pt x="4758419" y="3093106"/>
                  <a:pt x="4751127" y="3097670"/>
                  <a:pt x="4742197" y="3099456"/>
                </a:cubicBezTo>
                <a:cubicBezTo>
                  <a:pt x="4724536" y="3103425"/>
                  <a:pt x="4712630" y="3105409"/>
                  <a:pt x="4706478" y="3105409"/>
                </a:cubicBezTo>
                <a:lnTo>
                  <a:pt x="4649626" y="3105409"/>
                </a:lnTo>
                <a:close/>
                <a:moveTo>
                  <a:pt x="4514192" y="2928601"/>
                </a:moveTo>
                <a:lnTo>
                  <a:pt x="4514192" y="3364965"/>
                </a:lnTo>
                <a:lnTo>
                  <a:pt x="4649626" y="3364965"/>
                </a:lnTo>
                <a:lnTo>
                  <a:pt x="4649626" y="3187860"/>
                </a:lnTo>
                <a:lnTo>
                  <a:pt x="4661532" y="3187860"/>
                </a:lnTo>
                <a:cubicBezTo>
                  <a:pt x="4673835" y="3187860"/>
                  <a:pt x="4684848" y="3191233"/>
                  <a:pt x="4694572" y="3197980"/>
                </a:cubicBezTo>
                <a:cubicBezTo>
                  <a:pt x="4701716" y="3203139"/>
                  <a:pt x="4709852" y="3214352"/>
                  <a:pt x="4718980" y="3231615"/>
                </a:cubicBezTo>
                <a:lnTo>
                  <a:pt x="4791054" y="3364965"/>
                </a:lnTo>
                <a:lnTo>
                  <a:pt x="4943413" y="3364965"/>
                </a:lnTo>
                <a:lnTo>
                  <a:pt x="4878114" y="3238522"/>
                </a:lnTo>
                <a:cubicBezTo>
                  <a:pt x="4874942" y="3232165"/>
                  <a:pt x="4868646" y="3223128"/>
                  <a:pt x="4859227" y="3211410"/>
                </a:cubicBezTo>
                <a:cubicBezTo>
                  <a:pt x="4849808" y="3199691"/>
                  <a:pt x="4842619" y="3192044"/>
                  <a:pt x="4837661" y="3188470"/>
                </a:cubicBezTo>
                <a:cubicBezTo>
                  <a:pt x="4830322" y="3183109"/>
                  <a:pt x="4818622" y="3177746"/>
                  <a:pt x="4802561" y="3172382"/>
                </a:cubicBezTo>
                <a:cubicBezTo>
                  <a:pt x="4822615" y="3167818"/>
                  <a:pt x="4838400" y="3162063"/>
                  <a:pt x="4849916" y="3155118"/>
                </a:cubicBezTo>
                <a:cubicBezTo>
                  <a:pt x="4867983" y="3144203"/>
                  <a:pt x="4882179" y="3129966"/>
                  <a:pt x="4892504" y="3112404"/>
                </a:cubicBezTo>
                <a:cubicBezTo>
                  <a:pt x="4902829" y="3094842"/>
                  <a:pt x="4907992" y="3073957"/>
                  <a:pt x="4907992" y="3049747"/>
                </a:cubicBezTo>
                <a:cubicBezTo>
                  <a:pt x="4907992" y="3021966"/>
                  <a:pt x="4901244" y="2998402"/>
                  <a:pt x="4887751" y="2979054"/>
                </a:cubicBezTo>
                <a:cubicBezTo>
                  <a:pt x="4874257" y="2959706"/>
                  <a:pt x="4856497" y="2946461"/>
                  <a:pt x="4834470" y="2939317"/>
                </a:cubicBezTo>
                <a:cubicBezTo>
                  <a:pt x="4812444" y="2932174"/>
                  <a:pt x="4780595" y="2928601"/>
                  <a:pt x="4738923" y="2928601"/>
                </a:cubicBezTo>
                <a:close/>
                <a:moveTo>
                  <a:pt x="4073959" y="2928601"/>
                </a:moveTo>
                <a:lnTo>
                  <a:pt x="4073959" y="3364965"/>
                </a:lnTo>
                <a:lnTo>
                  <a:pt x="4441862" y="3364965"/>
                </a:lnTo>
                <a:lnTo>
                  <a:pt x="4441862" y="3266144"/>
                </a:lnTo>
                <a:lnTo>
                  <a:pt x="4209095" y="3266144"/>
                </a:lnTo>
                <a:lnTo>
                  <a:pt x="4209095" y="3180121"/>
                </a:lnTo>
                <a:lnTo>
                  <a:pt x="4418942" y="3180121"/>
                </a:lnTo>
                <a:lnTo>
                  <a:pt x="4418942" y="3091122"/>
                </a:lnTo>
                <a:lnTo>
                  <a:pt x="4209095" y="3091122"/>
                </a:lnTo>
                <a:lnTo>
                  <a:pt x="4209095" y="3021768"/>
                </a:lnTo>
                <a:lnTo>
                  <a:pt x="4435314" y="3021768"/>
                </a:lnTo>
                <a:lnTo>
                  <a:pt x="4435314" y="2928601"/>
                </a:lnTo>
                <a:close/>
                <a:moveTo>
                  <a:pt x="3570027" y="2928601"/>
                </a:moveTo>
                <a:lnTo>
                  <a:pt x="3570027" y="3364965"/>
                </a:lnTo>
                <a:lnTo>
                  <a:pt x="3704865" y="3364965"/>
                </a:lnTo>
                <a:lnTo>
                  <a:pt x="3704865" y="3258483"/>
                </a:lnTo>
                <a:lnTo>
                  <a:pt x="3774530" y="3185511"/>
                </a:lnTo>
                <a:lnTo>
                  <a:pt x="3866534" y="3364965"/>
                </a:lnTo>
                <a:lnTo>
                  <a:pt x="4032584" y="3364965"/>
                </a:lnTo>
                <a:lnTo>
                  <a:pt x="3866204" y="3093308"/>
                </a:lnTo>
                <a:lnTo>
                  <a:pt x="4025441" y="2928601"/>
                </a:lnTo>
                <a:lnTo>
                  <a:pt x="3846108" y="2928601"/>
                </a:lnTo>
                <a:lnTo>
                  <a:pt x="3704865" y="3093503"/>
                </a:lnTo>
                <a:lnTo>
                  <a:pt x="3704865" y="2928601"/>
                </a:lnTo>
                <a:close/>
                <a:moveTo>
                  <a:pt x="3065500" y="2928601"/>
                </a:moveTo>
                <a:lnTo>
                  <a:pt x="3065500" y="3364965"/>
                </a:lnTo>
                <a:lnTo>
                  <a:pt x="3192301" y="3364965"/>
                </a:lnTo>
                <a:lnTo>
                  <a:pt x="3192301" y="3125371"/>
                </a:lnTo>
                <a:lnTo>
                  <a:pt x="3355714" y="3364965"/>
                </a:lnTo>
                <a:lnTo>
                  <a:pt x="3482814" y="3364965"/>
                </a:lnTo>
                <a:lnTo>
                  <a:pt x="3482814" y="2928601"/>
                </a:lnTo>
                <a:lnTo>
                  <a:pt x="3355714" y="2928601"/>
                </a:lnTo>
                <a:lnTo>
                  <a:pt x="3355714" y="3170019"/>
                </a:lnTo>
                <a:lnTo>
                  <a:pt x="3191408" y="2928601"/>
                </a:lnTo>
                <a:close/>
                <a:moveTo>
                  <a:pt x="2708610" y="2928601"/>
                </a:moveTo>
                <a:lnTo>
                  <a:pt x="2544601" y="3364965"/>
                </a:lnTo>
                <a:lnTo>
                  <a:pt x="2682277" y="3364965"/>
                </a:lnTo>
                <a:lnTo>
                  <a:pt x="2703545" y="3292932"/>
                </a:lnTo>
                <a:lnTo>
                  <a:pt x="2856629" y="3292932"/>
                </a:lnTo>
                <a:lnTo>
                  <a:pt x="2878460" y="3364965"/>
                </a:lnTo>
                <a:lnTo>
                  <a:pt x="3019660" y="3364965"/>
                </a:lnTo>
                <a:lnTo>
                  <a:pt x="2855689" y="2928601"/>
                </a:lnTo>
                <a:close/>
                <a:moveTo>
                  <a:pt x="2121929" y="2928601"/>
                </a:moveTo>
                <a:lnTo>
                  <a:pt x="2121929" y="3364965"/>
                </a:lnTo>
                <a:lnTo>
                  <a:pt x="2354697" y="3364965"/>
                </a:lnTo>
                <a:cubicBezTo>
                  <a:pt x="2364618" y="3364965"/>
                  <a:pt x="2384760" y="3362981"/>
                  <a:pt x="2415121" y="3359012"/>
                </a:cubicBezTo>
                <a:cubicBezTo>
                  <a:pt x="2437941" y="3356036"/>
                  <a:pt x="2455007" y="3351273"/>
                  <a:pt x="2466318" y="3344725"/>
                </a:cubicBezTo>
                <a:cubicBezTo>
                  <a:pt x="2484574" y="3334207"/>
                  <a:pt x="2498961" y="3319920"/>
                  <a:pt x="2509478" y="3301862"/>
                </a:cubicBezTo>
                <a:cubicBezTo>
                  <a:pt x="2519995" y="3283804"/>
                  <a:pt x="2525254" y="3263465"/>
                  <a:pt x="2525254" y="3240843"/>
                </a:cubicBezTo>
                <a:cubicBezTo>
                  <a:pt x="2525254" y="3213061"/>
                  <a:pt x="2517862" y="3189993"/>
                  <a:pt x="2503078" y="3171637"/>
                </a:cubicBezTo>
                <a:cubicBezTo>
                  <a:pt x="2488295" y="3153282"/>
                  <a:pt x="2465226" y="3140334"/>
                  <a:pt x="2433873" y="3132793"/>
                </a:cubicBezTo>
                <a:cubicBezTo>
                  <a:pt x="2454511" y="3125650"/>
                  <a:pt x="2470187" y="3115926"/>
                  <a:pt x="2480903" y="3103623"/>
                </a:cubicBezTo>
                <a:cubicBezTo>
                  <a:pt x="2496976" y="3085168"/>
                  <a:pt x="2505013" y="3063043"/>
                  <a:pt x="2505013" y="3037246"/>
                </a:cubicBezTo>
                <a:cubicBezTo>
                  <a:pt x="2505013" y="3006488"/>
                  <a:pt x="2493752" y="2980691"/>
                  <a:pt x="2471229" y="2959855"/>
                </a:cubicBezTo>
                <a:cubicBezTo>
                  <a:pt x="2448706" y="2939019"/>
                  <a:pt x="2416411" y="2928601"/>
                  <a:pt x="2374342" y="2928601"/>
                </a:cubicBezTo>
                <a:close/>
                <a:moveTo>
                  <a:pt x="5329473" y="2195177"/>
                </a:moveTo>
                <a:lnTo>
                  <a:pt x="5329473" y="2302928"/>
                </a:lnTo>
                <a:lnTo>
                  <a:pt x="5466990" y="2302928"/>
                </a:lnTo>
                <a:lnTo>
                  <a:pt x="5466990" y="2631541"/>
                </a:lnTo>
                <a:lnTo>
                  <a:pt x="5601828" y="2631541"/>
                </a:lnTo>
                <a:lnTo>
                  <a:pt x="5601828" y="2302928"/>
                </a:lnTo>
                <a:lnTo>
                  <a:pt x="5739346" y="2302928"/>
                </a:lnTo>
                <a:lnTo>
                  <a:pt x="5739346" y="2195177"/>
                </a:lnTo>
                <a:close/>
                <a:moveTo>
                  <a:pt x="4856199" y="2195177"/>
                </a:moveTo>
                <a:lnTo>
                  <a:pt x="4856199" y="2631541"/>
                </a:lnTo>
                <a:lnTo>
                  <a:pt x="4983001" y="2631541"/>
                </a:lnTo>
                <a:lnTo>
                  <a:pt x="4983001" y="2391946"/>
                </a:lnTo>
                <a:lnTo>
                  <a:pt x="5146414" y="2631541"/>
                </a:lnTo>
                <a:lnTo>
                  <a:pt x="5273514" y="2631541"/>
                </a:lnTo>
                <a:lnTo>
                  <a:pt x="5273514" y="2195177"/>
                </a:lnTo>
                <a:lnTo>
                  <a:pt x="5146414" y="2195177"/>
                </a:lnTo>
                <a:lnTo>
                  <a:pt x="5146414" y="2436594"/>
                </a:lnTo>
                <a:lnTo>
                  <a:pt x="4982108" y="2195177"/>
                </a:lnTo>
                <a:close/>
                <a:moveTo>
                  <a:pt x="4416859" y="2195177"/>
                </a:moveTo>
                <a:lnTo>
                  <a:pt x="4416859" y="2631541"/>
                </a:lnTo>
                <a:lnTo>
                  <a:pt x="4784762" y="2631541"/>
                </a:lnTo>
                <a:lnTo>
                  <a:pt x="4784762" y="2532718"/>
                </a:lnTo>
                <a:lnTo>
                  <a:pt x="4551995" y="2532718"/>
                </a:lnTo>
                <a:lnTo>
                  <a:pt x="4551995" y="2446696"/>
                </a:lnTo>
                <a:lnTo>
                  <a:pt x="4761842" y="2446696"/>
                </a:lnTo>
                <a:lnTo>
                  <a:pt x="4761842" y="2357697"/>
                </a:lnTo>
                <a:lnTo>
                  <a:pt x="4551995" y="2357697"/>
                </a:lnTo>
                <a:lnTo>
                  <a:pt x="4551995" y="2288343"/>
                </a:lnTo>
                <a:lnTo>
                  <a:pt x="4778214" y="2288343"/>
                </a:lnTo>
                <a:lnTo>
                  <a:pt x="4778214" y="2195177"/>
                </a:lnTo>
                <a:close/>
                <a:moveTo>
                  <a:pt x="3844168" y="2195177"/>
                </a:moveTo>
                <a:lnTo>
                  <a:pt x="3844168" y="2631541"/>
                </a:lnTo>
                <a:lnTo>
                  <a:pt x="3954598" y="2631541"/>
                </a:lnTo>
                <a:lnTo>
                  <a:pt x="3954598" y="2298760"/>
                </a:lnTo>
                <a:lnTo>
                  <a:pt x="4039528" y="2631541"/>
                </a:lnTo>
                <a:lnTo>
                  <a:pt x="4139485" y="2631541"/>
                </a:lnTo>
                <a:lnTo>
                  <a:pt x="4224573" y="2298760"/>
                </a:lnTo>
                <a:lnTo>
                  <a:pt x="4224573" y="2631541"/>
                </a:lnTo>
                <a:lnTo>
                  <a:pt x="4335003" y="2631541"/>
                </a:lnTo>
                <a:lnTo>
                  <a:pt x="4335003" y="2195177"/>
                </a:lnTo>
                <a:lnTo>
                  <a:pt x="4157782" y="2195177"/>
                </a:lnTo>
                <a:lnTo>
                  <a:pt x="4089883" y="2460686"/>
                </a:lnTo>
                <a:lnTo>
                  <a:pt x="4021497" y="2195177"/>
                </a:lnTo>
                <a:close/>
                <a:moveTo>
                  <a:pt x="3376848" y="2195177"/>
                </a:moveTo>
                <a:lnTo>
                  <a:pt x="3376848" y="2302928"/>
                </a:lnTo>
                <a:lnTo>
                  <a:pt x="3514365" y="2302928"/>
                </a:lnTo>
                <a:lnTo>
                  <a:pt x="3514365" y="2631541"/>
                </a:lnTo>
                <a:lnTo>
                  <a:pt x="3649203" y="2631541"/>
                </a:lnTo>
                <a:lnTo>
                  <a:pt x="3649203" y="2302928"/>
                </a:lnTo>
                <a:lnTo>
                  <a:pt x="3786720" y="2302928"/>
                </a:lnTo>
                <a:lnTo>
                  <a:pt x="3786720" y="2195177"/>
                </a:lnTo>
                <a:close/>
                <a:moveTo>
                  <a:pt x="2530909" y="2195177"/>
                </a:moveTo>
                <a:lnTo>
                  <a:pt x="2530909" y="2631541"/>
                </a:lnTo>
                <a:lnTo>
                  <a:pt x="2898812" y="2631541"/>
                </a:lnTo>
                <a:lnTo>
                  <a:pt x="2898812" y="2532718"/>
                </a:lnTo>
                <a:lnTo>
                  <a:pt x="2666045" y="2532718"/>
                </a:lnTo>
                <a:lnTo>
                  <a:pt x="2666045" y="2446696"/>
                </a:lnTo>
                <a:lnTo>
                  <a:pt x="2875893" y="2446696"/>
                </a:lnTo>
                <a:lnTo>
                  <a:pt x="2875893" y="2357697"/>
                </a:lnTo>
                <a:lnTo>
                  <a:pt x="2666045" y="2357697"/>
                </a:lnTo>
                <a:lnTo>
                  <a:pt x="2666045" y="2288343"/>
                </a:lnTo>
                <a:lnTo>
                  <a:pt x="2892264" y="2288343"/>
                </a:lnTo>
                <a:lnTo>
                  <a:pt x="2892264" y="2195177"/>
                </a:lnTo>
                <a:close/>
                <a:moveTo>
                  <a:pt x="2012094" y="2195177"/>
                </a:moveTo>
                <a:lnTo>
                  <a:pt x="2176893" y="2631541"/>
                </a:lnTo>
                <a:lnTo>
                  <a:pt x="2323043" y="2631541"/>
                </a:lnTo>
                <a:lnTo>
                  <a:pt x="2485070" y="2195177"/>
                </a:lnTo>
                <a:lnTo>
                  <a:pt x="2348218" y="2195177"/>
                </a:lnTo>
                <a:lnTo>
                  <a:pt x="2251261" y="2509203"/>
                </a:lnTo>
                <a:lnTo>
                  <a:pt x="2153048" y="2195177"/>
                </a:lnTo>
                <a:close/>
                <a:moveTo>
                  <a:pt x="1551025" y="2195177"/>
                </a:moveTo>
                <a:lnTo>
                  <a:pt x="1551025" y="2631541"/>
                </a:lnTo>
                <a:lnTo>
                  <a:pt x="1677826" y="2631541"/>
                </a:lnTo>
                <a:lnTo>
                  <a:pt x="1677826" y="2391946"/>
                </a:lnTo>
                <a:lnTo>
                  <a:pt x="1841240" y="2631541"/>
                </a:lnTo>
                <a:lnTo>
                  <a:pt x="1968339" y="2631541"/>
                </a:lnTo>
                <a:lnTo>
                  <a:pt x="1968339" y="2195177"/>
                </a:lnTo>
                <a:lnTo>
                  <a:pt x="1841240" y="2195177"/>
                </a:lnTo>
                <a:lnTo>
                  <a:pt x="1841240" y="2436594"/>
                </a:lnTo>
                <a:lnTo>
                  <a:pt x="1676933" y="2195177"/>
                </a:lnTo>
                <a:close/>
                <a:moveTo>
                  <a:pt x="1317365" y="2195177"/>
                </a:moveTo>
                <a:lnTo>
                  <a:pt x="1317365" y="2631541"/>
                </a:lnTo>
                <a:lnTo>
                  <a:pt x="1452501" y="2631541"/>
                </a:lnTo>
                <a:lnTo>
                  <a:pt x="1452501" y="2195177"/>
                </a:lnTo>
                <a:close/>
                <a:moveTo>
                  <a:pt x="3147653" y="2187735"/>
                </a:moveTo>
                <a:cubicBezTo>
                  <a:pt x="3102211" y="2187735"/>
                  <a:pt x="3066442" y="2193440"/>
                  <a:pt x="3040348" y="2204850"/>
                </a:cubicBezTo>
                <a:cubicBezTo>
                  <a:pt x="3014253" y="2216260"/>
                  <a:pt x="2994707" y="2231937"/>
                  <a:pt x="2981709" y="2251880"/>
                </a:cubicBezTo>
                <a:cubicBezTo>
                  <a:pt x="2968712" y="2271823"/>
                  <a:pt x="2962213" y="2293006"/>
                  <a:pt x="2962213" y="2315429"/>
                </a:cubicBezTo>
                <a:cubicBezTo>
                  <a:pt x="2962213" y="2349561"/>
                  <a:pt x="2974913" y="2377640"/>
                  <a:pt x="3000313" y="2399666"/>
                </a:cubicBezTo>
                <a:cubicBezTo>
                  <a:pt x="3025514" y="2421693"/>
                  <a:pt x="3067682" y="2439353"/>
                  <a:pt x="3126817" y="2452649"/>
                </a:cubicBezTo>
                <a:cubicBezTo>
                  <a:pt x="3162932" y="2460586"/>
                  <a:pt x="3185951" y="2469020"/>
                  <a:pt x="3195873" y="2477950"/>
                </a:cubicBezTo>
                <a:cubicBezTo>
                  <a:pt x="3205795" y="2486879"/>
                  <a:pt x="3210756" y="2497000"/>
                  <a:pt x="3210756" y="2508311"/>
                </a:cubicBezTo>
                <a:cubicBezTo>
                  <a:pt x="3210756" y="2520217"/>
                  <a:pt x="3205547" y="2530684"/>
                  <a:pt x="3195129" y="2539713"/>
                </a:cubicBezTo>
                <a:cubicBezTo>
                  <a:pt x="3184711" y="2548742"/>
                  <a:pt x="3169878" y="2553257"/>
                  <a:pt x="3150629" y="2553257"/>
                </a:cubicBezTo>
                <a:cubicBezTo>
                  <a:pt x="3124832" y="2553257"/>
                  <a:pt x="3104989" y="2544426"/>
                  <a:pt x="3091098" y="2526765"/>
                </a:cubicBezTo>
                <a:cubicBezTo>
                  <a:pt x="3082565" y="2515851"/>
                  <a:pt x="3076910" y="2499976"/>
                  <a:pt x="3074132" y="2479140"/>
                </a:cubicBezTo>
                <a:lnTo>
                  <a:pt x="2945842" y="2487177"/>
                </a:lnTo>
                <a:cubicBezTo>
                  <a:pt x="2949612" y="2531230"/>
                  <a:pt x="2965785" y="2567545"/>
                  <a:pt x="2994360" y="2596119"/>
                </a:cubicBezTo>
                <a:cubicBezTo>
                  <a:pt x="3022935" y="2624694"/>
                  <a:pt x="3074330" y="2638982"/>
                  <a:pt x="3148546" y="2638982"/>
                </a:cubicBezTo>
                <a:cubicBezTo>
                  <a:pt x="3190813" y="2638982"/>
                  <a:pt x="3225837" y="2632880"/>
                  <a:pt x="3253618" y="2620676"/>
                </a:cubicBezTo>
                <a:cubicBezTo>
                  <a:pt x="3281400" y="2608472"/>
                  <a:pt x="3303029" y="2590563"/>
                  <a:pt x="3318507" y="2566949"/>
                </a:cubicBezTo>
                <a:cubicBezTo>
                  <a:pt x="3333985" y="2543335"/>
                  <a:pt x="3341725" y="2517538"/>
                  <a:pt x="3341725" y="2489559"/>
                </a:cubicBezTo>
                <a:cubicBezTo>
                  <a:pt x="3341725" y="2465746"/>
                  <a:pt x="3335920" y="2444215"/>
                  <a:pt x="3324312" y="2424967"/>
                </a:cubicBezTo>
                <a:cubicBezTo>
                  <a:pt x="3312703" y="2405718"/>
                  <a:pt x="3294149" y="2389595"/>
                  <a:pt x="3268650" y="2376598"/>
                </a:cubicBezTo>
                <a:cubicBezTo>
                  <a:pt x="3243151" y="2363600"/>
                  <a:pt x="3200933" y="2350752"/>
                  <a:pt x="3141997" y="2338051"/>
                </a:cubicBezTo>
                <a:cubicBezTo>
                  <a:pt x="3118185" y="2333090"/>
                  <a:pt x="3103103" y="2327732"/>
                  <a:pt x="3096754" y="2321978"/>
                </a:cubicBezTo>
                <a:cubicBezTo>
                  <a:pt x="3090205" y="2316421"/>
                  <a:pt x="3086931" y="2310171"/>
                  <a:pt x="3086931" y="2303226"/>
                </a:cubicBezTo>
                <a:cubicBezTo>
                  <a:pt x="3086931" y="2293701"/>
                  <a:pt x="3090900" y="2285614"/>
                  <a:pt x="3098837" y="2278966"/>
                </a:cubicBezTo>
                <a:cubicBezTo>
                  <a:pt x="3106774" y="2272319"/>
                  <a:pt x="3118582" y="2268995"/>
                  <a:pt x="3134258" y="2268995"/>
                </a:cubicBezTo>
                <a:cubicBezTo>
                  <a:pt x="3153308" y="2268995"/>
                  <a:pt x="3168241" y="2273460"/>
                  <a:pt x="3179055" y="2282389"/>
                </a:cubicBezTo>
                <a:cubicBezTo>
                  <a:pt x="3189870" y="2291320"/>
                  <a:pt x="3196964" y="2305607"/>
                  <a:pt x="3200338" y="2325252"/>
                </a:cubicBezTo>
                <a:lnTo>
                  <a:pt x="3327437" y="2317811"/>
                </a:lnTo>
                <a:cubicBezTo>
                  <a:pt x="3321881" y="2272567"/>
                  <a:pt x="3304468" y="2239576"/>
                  <a:pt x="3275198" y="2218840"/>
                </a:cubicBezTo>
                <a:cubicBezTo>
                  <a:pt x="3245928" y="2198103"/>
                  <a:pt x="3203414" y="2187735"/>
                  <a:pt x="3147653" y="2187735"/>
                </a:cubicBezTo>
                <a:close/>
                <a:moveTo>
                  <a:pt x="3256744" y="1574860"/>
                </a:moveTo>
                <a:lnTo>
                  <a:pt x="3304908" y="1731725"/>
                </a:lnTo>
                <a:lnTo>
                  <a:pt x="3209081" y="1731725"/>
                </a:lnTo>
                <a:close/>
                <a:moveTo>
                  <a:pt x="3541749" y="1461751"/>
                </a:moveTo>
                <a:lnTo>
                  <a:pt x="3541749" y="1898115"/>
                </a:lnTo>
                <a:lnTo>
                  <a:pt x="3668551" y="1898115"/>
                </a:lnTo>
                <a:lnTo>
                  <a:pt x="3668551" y="1658521"/>
                </a:lnTo>
                <a:lnTo>
                  <a:pt x="3831964" y="1898115"/>
                </a:lnTo>
                <a:lnTo>
                  <a:pt x="3959064" y="1898115"/>
                </a:lnTo>
                <a:lnTo>
                  <a:pt x="3959064" y="1461751"/>
                </a:lnTo>
                <a:lnTo>
                  <a:pt x="3831964" y="1461751"/>
                </a:lnTo>
                <a:lnTo>
                  <a:pt x="3831964" y="1703169"/>
                </a:lnTo>
                <a:lnTo>
                  <a:pt x="3667658" y="1461751"/>
                </a:lnTo>
                <a:close/>
                <a:moveTo>
                  <a:pt x="3184860" y="1461751"/>
                </a:moveTo>
                <a:lnTo>
                  <a:pt x="3020851" y="1898115"/>
                </a:lnTo>
                <a:lnTo>
                  <a:pt x="3158526" y="1898115"/>
                </a:lnTo>
                <a:lnTo>
                  <a:pt x="3179795" y="1826082"/>
                </a:lnTo>
                <a:lnTo>
                  <a:pt x="3332878" y="1826082"/>
                </a:lnTo>
                <a:lnTo>
                  <a:pt x="3354710" y="1898115"/>
                </a:lnTo>
                <a:lnTo>
                  <a:pt x="3495910" y="1898115"/>
                </a:lnTo>
                <a:lnTo>
                  <a:pt x="3331939" y="1461751"/>
                </a:lnTo>
                <a:close/>
                <a:moveTo>
                  <a:pt x="3664781" y="758985"/>
                </a:moveTo>
                <a:cubicBezTo>
                  <a:pt x="3693157" y="758985"/>
                  <a:pt x="3715630" y="768460"/>
                  <a:pt x="3732200" y="787411"/>
                </a:cubicBezTo>
                <a:cubicBezTo>
                  <a:pt x="3748769" y="806362"/>
                  <a:pt x="3757054" y="836376"/>
                  <a:pt x="3757054" y="877452"/>
                </a:cubicBezTo>
                <a:cubicBezTo>
                  <a:pt x="3757054" y="926268"/>
                  <a:pt x="3749117" y="960101"/>
                  <a:pt x="3733242" y="978953"/>
                </a:cubicBezTo>
                <a:cubicBezTo>
                  <a:pt x="3717367" y="997804"/>
                  <a:pt x="3694943" y="1007230"/>
                  <a:pt x="3665971" y="1007230"/>
                </a:cubicBezTo>
                <a:cubicBezTo>
                  <a:pt x="3637793" y="1007230"/>
                  <a:pt x="3615518" y="997606"/>
                  <a:pt x="3599147" y="978358"/>
                </a:cubicBezTo>
                <a:cubicBezTo>
                  <a:pt x="3582776" y="959109"/>
                  <a:pt x="3574591" y="927458"/>
                  <a:pt x="3574591" y="883405"/>
                </a:cubicBezTo>
                <a:cubicBezTo>
                  <a:pt x="3574591" y="838955"/>
                  <a:pt x="3582826" y="807106"/>
                  <a:pt x="3599296" y="787858"/>
                </a:cubicBezTo>
                <a:cubicBezTo>
                  <a:pt x="3615767" y="768609"/>
                  <a:pt x="3637595" y="758985"/>
                  <a:pt x="3664781" y="758985"/>
                </a:cubicBezTo>
                <a:close/>
                <a:moveTo>
                  <a:pt x="3127214" y="752437"/>
                </a:moveTo>
                <a:lnTo>
                  <a:pt x="3186447" y="752437"/>
                </a:lnTo>
                <a:cubicBezTo>
                  <a:pt x="3211054" y="752437"/>
                  <a:pt x="3227822" y="756207"/>
                  <a:pt x="3236751" y="763747"/>
                </a:cubicBezTo>
                <a:cubicBezTo>
                  <a:pt x="3245681" y="771288"/>
                  <a:pt x="3250146" y="782103"/>
                  <a:pt x="3250146" y="796192"/>
                </a:cubicBezTo>
                <a:cubicBezTo>
                  <a:pt x="3250146" y="805717"/>
                  <a:pt x="3247318" y="814151"/>
                  <a:pt x="3241662" y="821493"/>
                </a:cubicBezTo>
                <a:cubicBezTo>
                  <a:pt x="3236007" y="828835"/>
                  <a:pt x="3228714" y="833399"/>
                  <a:pt x="3219785" y="835185"/>
                </a:cubicBezTo>
                <a:cubicBezTo>
                  <a:pt x="3202124" y="839154"/>
                  <a:pt x="3190218" y="841138"/>
                  <a:pt x="3184066" y="841138"/>
                </a:cubicBezTo>
                <a:lnTo>
                  <a:pt x="3127214" y="841138"/>
                </a:lnTo>
                <a:close/>
                <a:moveTo>
                  <a:pt x="3960056" y="664330"/>
                </a:moveTo>
                <a:lnTo>
                  <a:pt x="3960056" y="1100694"/>
                </a:lnTo>
                <a:lnTo>
                  <a:pt x="4070486" y="1100694"/>
                </a:lnTo>
                <a:lnTo>
                  <a:pt x="4070486" y="767915"/>
                </a:lnTo>
                <a:lnTo>
                  <a:pt x="4155416" y="1100694"/>
                </a:lnTo>
                <a:lnTo>
                  <a:pt x="4255372" y="1100694"/>
                </a:lnTo>
                <a:lnTo>
                  <a:pt x="4340460" y="767915"/>
                </a:lnTo>
                <a:lnTo>
                  <a:pt x="4340460" y="1100694"/>
                </a:lnTo>
                <a:lnTo>
                  <a:pt x="4450891" y="1100694"/>
                </a:lnTo>
                <a:lnTo>
                  <a:pt x="4450891" y="664330"/>
                </a:lnTo>
                <a:lnTo>
                  <a:pt x="4273669" y="664330"/>
                </a:lnTo>
                <a:lnTo>
                  <a:pt x="4205771" y="929840"/>
                </a:lnTo>
                <a:lnTo>
                  <a:pt x="4137384" y="664330"/>
                </a:lnTo>
                <a:close/>
                <a:moveTo>
                  <a:pt x="2991780" y="664330"/>
                </a:moveTo>
                <a:lnTo>
                  <a:pt x="2991780" y="1100694"/>
                </a:lnTo>
                <a:lnTo>
                  <a:pt x="3127214" y="1100694"/>
                </a:lnTo>
                <a:lnTo>
                  <a:pt x="3127214" y="923589"/>
                </a:lnTo>
                <a:lnTo>
                  <a:pt x="3139120" y="923589"/>
                </a:lnTo>
                <a:cubicBezTo>
                  <a:pt x="3151423" y="923589"/>
                  <a:pt x="3162436" y="926962"/>
                  <a:pt x="3172160" y="933709"/>
                </a:cubicBezTo>
                <a:cubicBezTo>
                  <a:pt x="3179304" y="938869"/>
                  <a:pt x="3187439" y="950080"/>
                  <a:pt x="3196568" y="967344"/>
                </a:cubicBezTo>
                <a:lnTo>
                  <a:pt x="3268642" y="1100694"/>
                </a:lnTo>
                <a:lnTo>
                  <a:pt x="3421000" y="1100694"/>
                </a:lnTo>
                <a:lnTo>
                  <a:pt x="3355702" y="974251"/>
                </a:lnTo>
                <a:cubicBezTo>
                  <a:pt x="3352530" y="967895"/>
                  <a:pt x="3346234" y="958857"/>
                  <a:pt x="3336815" y="947139"/>
                </a:cubicBezTo>
                <a:cubicBezTo>
                  <a:pt x="3327395" y="935420"/>
                  <a:pt x="3320206" y="927773"/>
                  <a:pt x="3315248" y="924198"/>
                </a:cubicBezTo>
                <a:cubicBezTo>
                  <a:pt x="3307909" y="918837"/>
                  <a:pt x="3296209" y="913475"/>
                  <a:pt x="3280148" y="908111"/>
                </a:cubicBezTo>
                <a:cubicBezTo>
                  <a:pt x="3300203" y="903547"/>
                  <a:pt x="3315988" y="897792"/>
                  <a:pt x="3327504" y="890847"/>
                </a:cubicBezTo>
                <a:cubicBezTo>
                  <a:pt x="3345571" y="879933"/>
                  <a:pt x="3359767" y="865695"/>
                  <a:pt x="3370092" y="848133"/>
                </a:cubicBezTo>
                <a:cubicBezTo>
                  <a:pt x="3380417" y="830571"/>
                  <a:pt x="3385579" y="809686"/>
                  <a:pt x="3385579" y="785476"/>
                </a:cubicBezTo>
                <a:cubicBezTo>
                  <a:pt x="3385579" y="757695"/>
                  <a:pt x="3378832" y="734131"/>
                  <a:pt x="3365338" y="714783"/>
                </a:cubicBezTo>
                <a:cubicBezTo>
                  <a:pt x="3351845" y="695435"/>
                  <a:pt x="3334085" y="682190"/>
                  <a:pt x="3312058" y="675046"/>
                </a:cubicBezTo>
                <a:cubicBezTo>
                  <a:pt x="3290031" y="667902"/>
                  <a:pt x="3258182" y="664330"/>
                  <a:pt x="3216511" y="664330"/>
                </a:cubicBezTo>
                <a:close/>
                <a:moveTo>
                  <a:pt x="2581015" y="664330"/>
                </a:moveTo>
                <a:lnTo>
                  <a:pt x="2581015" y="1100694"/>
                </a:lnTo>
                <a:lnTo>
                  <a:pt x="2716448" y="1100694"/>
                </a:lnTo>
                <a:lnTo>
                  <a:pt x="2716448" y="922398"/>
                </a:lnTo>
                <a:lnTo>
                  <a:pt x="2885517" y="922398"/>
                </a:lnTo>
                <a:lnTo>
                  <a:pt x="2885517" y="834292"/>
                </a:lnTo>
                <a:lnTo>
                  <a:pt x="2716448" y="834292"/>
                </a:lnTo>
                <a:lnTo>
                  <a:pt x="2716448" y="758092"/>
                </a:lnTo>
                <a:lnTo>
                  <a:pt x="2914389" y="758092"/>
                </a:lnTo>
                <a:lnTo>
                  <a:pt x="2914389" y="664330"/>
                </a:lnTo>
                <a:close/>
                <a:moveTo>
                  <a:pt x="3665078" y="656889"/>
                </a:moveTo>
                <a:cubicBezTo>
                  <a:pt x="3594236" y="656889"/>
                  <a:pt x="3538971" y="676733"/>
                  <a:pt x="3499284" y="716420"/>
                </a:cubicBezTo>
                <a:cubicBezTo>
                  <a:pt x="3459596" y="756108"/>
                  <a:pt x="3439752" y="811571"/>
                  <a:pt x="3439752" y="882810"/>
                </a:cubicBezTo>
                <a:cubicBezTo>
                  <a:pt x="3439752" y="933808"/>
                  <a:pt x="3449774" y="976274"/>
                  <a:pt x="3469816" y="1010207"/>
                </a:cubicBezTo>
                <a:cubicBezTo>
                  <a:pt x="3489858" y="1044140"/>
                  <a:pt x="3516002" y="1068944"/>
                  <a:pt x="3548248" y="1084621"/>
                </a:cubicBezTo>
                <a:cubicBezTo>
                  <a:pt x="3580494" y="1100297"/>
                  <a:pt x="3621224" y="1108136"/>
                  <a:pt x="3670436" y="1108136"/>
                </a:cubicBezTo>
                <a:cubicBezTo>
                  <a:pt x="3718855" y="1108136"/>
                  <a:pt x="3759286" y="1099057"/>
                  <a:pt x="3791731" y="1080900"/>
                </a:cubicBezTo>
                <a:cubicBezTo>
                  <a:pt x="3824176" y="1062743"/>
                  <a:pt x="3848980" y="1037343"/>
                  <a:pt x="3866145" y="1004700"/>
                </a:cubicBezTo>
                <a:cubicBezTo>
                  <a:pt x="3883310" y="972057"/>
                  <a:pt x="3891892" y="930236"/>
                  <a:pt x="3891892" y="879238"/>
                </a:cubicBezTo>
                <a:cubicBezTo>
                  <a:pt x="3891892" y="808991"/>
                  <a:pt x="3872247" y="754371"/>
                  <a:pt x="3832956" y="715378"/>
                </a:cubicBezTo>
                <a:cubicBezTo>
                  <a:pt x="3793666" y="676385"/>
                  <a:pt x="3737706" y="656889"/>
                  <a:pt x="3665078" y="656889"/>
                </a:cubicBezTo>
                <a:close/>
                <a:moveTo>
                  <a:pt x="0" y="0"/>
                </a:moveTo>
                <a:lnTo>
                  <a:pt x="7032104" y="0"/>
                </a:lnTo>
                <a:lnTo>
                  <a:pt x="70321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130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95">
              <a:srgbClr val="7F5545"/>
            </a:gs>
            <a:gs pos="39000">
              <a:srgbClr val="885945"/>
            </a:gs>
            <a:gs pos="92000">
              <a:srgbClr val="815033"/>
            </a:gs>
            <a:gs pos="100000">
              <a:srgbClr val="805139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334E4-5C0D-5D46-8C04-87A46FF6C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F7A03-A2A3-B2B3-BD32-7141A1C67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86"/>
          <a:stretch/>
        </p:blipFill>
        <p:spPr>
          <a:xfrm>
            <a:off x="-2760984" y="0"/>
            <a:ext cx="986509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87B34A5-A69B-57D3-5280-491D526B49AA}"/>
              </a:ext>
            </a:extLst>
          </p:cNvPr>
          <p:cNvSpPr/>
          <p:nvPr/>
        </p:nvSpPr>
        <p:spPr>
          <a:xfrm>
            <a:off x="5145741" y="11161"/>
            <a:ext cx="7032104" cy="6858000"/>
          </a:xfrm>
          <a:custGeom>
            <a:avLst/>
            <a:gdLst/>
            <a:ahLst/>
            <a:cxnLst/>
            <a:rect l="l" t="t" r="r" b="b"/>
            <a:pathLst>
              <a:path w="7032104" h="6858000">
                <a:moveTo>
                  <a:pt x="2799544" y="5950665"/>
                </a:moveTo>
                <a:lnTo>
                  <a:pt x="2847708" y="6107530"/>
                </a:lnTo>
                <a:lnTo>
                  <a:pt x="2751881" y="6107530"/>
                </a:lnTo>
                <a:close/>
                <a:moveTo>
                  <a:pt x="4250766" y="5910779"/>
                </a:moveTo>
                <a:cubicBezTo>
                  <a:pt x="4270412" y="5910779"/>
                  <a:pt x="4285146" y="5920751"/>
                  <a:pt x="4294968" y="5940694"/>
                </a:cubicBezTo>
                <a:cubicBezTo>
                  <a:pt x="4304791" y="5960637"/>
                  <a:pt x="4309702" y="5999580"/>
                  <a:pt x="4309702" y="6057524"/>
                </a:cubicBezTo>
                <a:cubicBezTo>
                  <a:pt x="4309702" y="6097013"/>
                  <a:pt x="4307569" y="6126084"/>
                  <a:pt x="4303303" y="6144737"/>
                </a:cubicBezTo>
                <a:cubicBezTo>
                  <a:pt x="4299037" y="6163390"/>
                  <a:pt x="4292389" y="6177033"/>
                  <a:pt x="4283360" y="6185665"/>
                </a:cubicBezTo>
                <a:cubicBezTo>
                  <a:pt x="4274331" y="6194297"/>
                  <a:pt x="4263665" y="6198613"/>
                  <a:pt x="4251362" y="6198613"/>
                </a:cubicBezTo>
                <a:cubicBezTo>
                  <a:pt x="4232709" y="6198613"/>
                  <a:pt x="4218471" y="6188443"/>
                  <a:pt x="4208648" y="6168103"/>
                </a:cubicBezTo>
                <a:cubicBezTo>
                  <a:pt x="4198826" y="6147763"/>
                  <a:pt x="4193914" y="6109812"/>
                  <a:pt x="4193914" y="6054250"/>
                </a:cubicBezTo>
                <a:cubicBezTo>
                  <a:pt x="4193914" y="5999283"/>
                  <a:pt x="4198379" y="5961629"/>
                  <a:pt x="4207309" y="5941289"/>
                </a:cubicBezTo>
                <a:cubicBezTo>
                  <a:pt x="4216238" y="5920949"/>
                  <a:pt x="4230724" y="5910779"/>
                  <a:pt x="4250766" y="5910779"/>
                </a:cubicBezTo>
                <a:close/>
                <a:moveTo>
                  <a:pt x="3713200" y="5837556"/>
                </a:moveTo>
                <a:lnTo>
                  <a:pt x="3674802" y="6072109"/>
                </a:lnTo>
                <a:lnTo>
                  <a:pt x="3778088" y="6086992"/>
                </a:lnTo>
                <a:cubicBezTo>
                  <a:pt x="3787812" y="6076078"/>
                  <a:pt x="3796742" y="6068537"/>
                  <a:pt x="3804878" y="6064370"/>
                </a:cubicBezTo>
                <a:cubicBezTo>
                  <a:pt x="3815792" y="6058615"/>
                  <a:pt x="3827103" y="6055738"/>
                  <a:pt x="3838810" y="6055738"/>
                </a:cubicBezTo>
                <a:cubicBezTo>
                  <a:pt x="3857265" y="6055738"/>
                  <a:pt x="3872049" y="6061791"/>
                  <a:pt x="3883161" y="6073895"/>
                </a:cubicBezTo>
                <a:cubicBezTo>
                  <a:pt x="3894274" y="6086000"/>
                  <a:pt x="3899830" y="6105050"/>
                  <a:pt x="3899830" y="6131045"/>
                </a:cubicBezTo>
                <a:cubicBezTo>
                  <a:pt x="3899830" y="6156445"/>
                  <a:pt x="3894323" y="6175545"/>
                  <a:pt x="3883310" y="6188344"/>
                </a:cubicBezTo>
                <a:cubicBezTo>
                  <a:pt x="3872297" y="6201143"/>
                  <a:pt x="3858356" y="6207543"/>
                  <a:pt x="3841489" y="6207543"/>
                </a:cubicBezTo>
                <a:cubicBezTo>
                  <a:pt x="3826408" y="6207543"/>
                  <a:pt x="3813410" y="6202433"/>
                  <a:pt x="3802496" y="6192213"/>
                </a:cubicBezTo>
                <a:cubicBezTo>
                  <a:pt x="3791582" y="6181994"/>
                  <a:pt x="3784637" y="6167061"/>
                  <a:pt x="3781660" y="6147416"/>
                </a:cubicBezTo>
                <a:lnTo>
                  <a:pt x="3659026" y="6160811"/>
                </a:lnTo>
                <a:cubicBezTo>
                  <a:pt x="3664979" y="6181250"/>
                  <a:pt x="3672420" y="6198315"/>
                  <a:pt x="3681350" y="6212008"/>
                </a:cubicBezTo>
                <a:cubicBezTo>
                  <a:pt x="3690280" y="6225700"/>
                  <a:pt x="3701938" y="6237953"/>
                  <a:pt x="3716325" y="6248768"/>
                </a:cubicBezTo>
                <a:cubicBezTo>
                  <a:pt x="3730712" y="6259583"/>
                  <a:pt x="3748174" y="6267719"/>
                  <a:pt x="3768712" y="6273176"/>
                </a:cubicBezTo>
                <a:cubicBezTo>
                  <a:pt x="3789250" y="6278633"/>
                  <a:pt x="3813906" y="6281361"/>
                  <a:pt x="3842680" y="6281361"/>
                </a:cubicBezTo>
                <a:cubicBezTo>
                  <a:pt x="3882764" y="6281361"/>
                  <a:pt x="3915656" y="6274515"/>
                  <a:pt x="3941353" y="6260823"/>
                </a:cubicBezTo>
                <a:cubicBezTo>
                  <a:pt x="3967050" y="6247131"/>
                  <a:pt x="3986894" y="6227287"/>
                  <a:pt x="4000884" y="6201292"/>
                </a:cubicBezTo>
                <a:cubicBezTo>
                  <a:pt x="4014874" y="6175297"/>
                  <a:pt x="4021869" y="6148210"/>
                  <a:pt x="4021869" y="6120032"/>
                </a:cubicBezTo>
                <a:cubicBezTo>
                  <a:pt x="4021869" y="6079948"/>
                  <a:pt x="4008276" y="6046709"/>
                  <a:pt x="3981090" y="6020317"/>
                </a:cubicBezTo>
                <a:cubicBezTo>
                  <a:pt x="3953904" y="5993925"/>
                  <a:pt x="3918483" y="5980729"/>
                  <a:pt x="3874827" y="5980729"/>
                </a:cubicBezTo>
                <a:cubicBezTo>
                  <a:pt x="3861928" y="5980729"/>
                  <a:pt x="3848881" y="5982316"/>
                  <a:pt x="3835685" y="5985491"/>
                </a:cubicBezTo>
                <a:cubicBezTo>
                  <a:pt x="3822489" y="5988666"/>
                  <a:pt x="3809144" y="5993429"/>
                  <a:pt x="3795650" y="5999779"/>
                </a:cubicBezTo>
                <a:lnTo>
                  <a:pt x="3806068" y="5934294"/>
                </a:lnTo>
                <a:lnTo>
                  <a:pt x="4001033" y="5934294"/>
                </a:lnTo>
                <a:lnTo>
                  <a:pt x="4001033" y="5837556"/>
                </a:lnTo>
                <a:close/>
                <a:moveTo>
                  <a:pt x="3014898" y="5837556"/>
                </a:moveTo>
                <a:lnTo>
                  <a:pt x="3014898" y="5945308"/>
                </a:lnTo>
                <a:lnTo>
                  <a:pt x="3152415" y="5945308"/>
                </a:lnTo>
                <a:lnTo>
                  <a:pt x="3152415" y="6273920"/>
                </a:lnTo>
                <a:lnTo>
                  <a:pt x="3287253" y="6273920"/>
                </a:lnTo>
                <a:lnTo>
                  <a:pt x="3287253" y="5945308"/>
                </a:lnTo>
                <a:lnTo>
                  <a:pt x="3424770" y="5945308"/>
                </a:lnTo>
                <a:lnTo>
                  <a:pt x="3424770" y="5837556"/>
                </a:lnTo>
                <a:close/>
                <a:moveTo>
                  <a:pt x="2727660" y="5837556"/>
                </a:moveTo>
                <a:lnTo>
                  <a:pt x="2563651" y="6273920"/>
                </a:lnTo>
                <a:lnTo>
                  <a:pt x="2701326" y="6273920"/>
                </a:lnTo>
                <a:lnTo>
                  <a:pt x="2722595" y="6201887"/>
                </a:lnTo>
                <a:lnTo>
                  <a:pt x="2875679" y="6201887"/>
                </a:lnTo>
                <a:lnTo>
                  <a:pt x="2897510" y="6273920"/>
                </a:lnTo>
                <a:lnTo>
                  <a:pt x="3038710" y="6273920"/>
                </a:lnTo>
                <a:lnTo>
                  <a:pt x="2874739" y="5837556"/>
                </a:lnTo>
                <a:close/>
                <a:moveTo>
                  <a:pt x="4254934" y="5830115"/>
                </a:moveTo>
                <a:cubicBezTo>
                  <a:pt x="4193815" y="5830115"/>
                  <a:pt x="4148323" y="5846684"/>
                  <a:pt x="4118458" y="5879823"/>
                </a:cubicBezTo>
                <a:cubicBezTo>
                  <a:pt x="4088594" y="5912962"/>
                  <a:pt x="4073661" y="5971005"/>
                  <a:pt x="4073661" y="6053952"/>
                </a:cubicBezTo>
                <a:cubicBezTo>
                  <a:pt x="4073661" y="6087687"/>
                  <a:pt x="4076588" y="6118494"/>
                  <a:pt x="4082442" y="6146374"/>
                </a:cubicBezTo>
                <a:cubicBezTo>
                  <a:pt x="4088296" y="6174255"/>
                  <a:pt x="4096482" y="6196232"/>
                  <a:pt x="4106999" y="6212305"/>
                </a:cubicBezTo>
                <a:cubicBezTo>
                  <a:pt x="4121485" y="6234927"/>
                  <a:pt x="4140038" y="6252092"/>
                  <a:pt x="4162660" y="6263800"/>
                </a:cubicBezTo>
                <a:cubicBezTo>
                  <a:pt x="4185282" y="6275508"/>
                  <a:pt x="4214949" y="6281361"/>
                  <a:pt x="4251660" y="6281361"/>
                </a:cubicBezTo>
                <a:cubicBezTo>
                  <a:pt x="4317144" y="6281361"/>
                  <a:pt x="4363281" y="6263006"/>
                  <a:pt x="4390070" y="6226295"/>
                </a:cubicBezTo>
                <a:cubicBezTo>
                  <a:pt x="4416859" y="6189584"/>
                  <a:pt x="4430254" y="6131640"/>
                  <a:pt x="4430254" y="6052464"/>
                </a:cubicBezTo>
                <a:cubicBezTo>
                  <a:pt x="4430254" y="6017142"/>
                  <a:pt x="4426186" y="5983209"/>
                  <a:pt x="4418050" y="5950665"/>
                </a:cubicBezTo>
                <a:cubicBezTo>
                  <a:pt x="4413882" y="5933600"/>
                  <a:pt x="4408376" y="5918667"/>
                  <a:pt x="4401530" y="5905868"/>
                </a:cubicBezTo>
                <a:cubicBezTo>
                  <a:pt x="4394684" y="5893069"/>
                  <a:pt x="4385307" y="5880865"/>
                  <a:pt x="4373401" y="5869256"/>
                </a:cubicBezTo>
                <a:cubicBezTo>
                  <a:pt x="4361495" y="5857648"/>
                  <a:pt x="4346116" y="5848222"/>
                  <a:pt x="4327264" y="5840979"/>
                </a:cubicBezTo>
                <a:cubicBezTo>
                  <a:pt x="4308413" y="5833736"/>
                  <a:pt x="4284303" y="5830115"/>
                  <a:pt x="4254934" y="5830115"/>
                </a:cubicBezTo>
                <a:close/>
                <a:moveTo>
                  <a:pt x="3199445" y="5202358"/>
                </a:moveTo>
                <a:lnTo>
                  <a:pt x="3237842" y="5202358"/>
                </a:lnTo>
                <a:cubicBezTo>
                  <a:pt x="3263044" y="5202358"/>
                  <a:pt x="3280209" y="5207120"/>
                  <a:pt x="3289337" y="5216645"/>
                </a:cubicBezTo>
                <a:cubicBezTo>
                  <a:pt x="3298465" y="5226170"/>
                  <a:pt x="3303029" y="5237779"/>
                  <a:pt x="3303029" y="5251471"/>
                </a:cubicBezTo>
                <a:cubicBezTo>
                  <a:pt x="3303029" y="5265560"/>
                  <a:pt x="3297770" y="5277119"/>
                  <a:pt x="3287253" y="5286148"/>
                </a:cubicBezTo>
                <a:cubicBezTo>
                  <a:pt x="3276736" y="5295177"/>
                  <a:pt x="3258480" y="5299691"/>
                  <a:pt x="3232484" y="5299691"/>
                </a:cubicBezTo>
                <a:lnTo>
                  <a:pt x="3199445" y="5299691"/>
                </a:lnTo>
                <a:close/>
                <a:moveTo>
                  <a:pt x="6002176" y="5201762"/>
                </a:moveTo>
                <a:lnTo>
                  <a:pt x="6061410" y="5201762"/>
                </a:lnTo>
                <a:cubicBezTo>
                  <a:pt x="6086016" y="5201762"/>
                  <a:pt x="6102784" y="5205533"/>
                  <a:pt x="6111714" y="5213073"/>
                </a:cubicBezTo>
                <a:cubicBezTo>
                  <a:pt x="6120643" y="5220614"/>
                  <a:pt x="6125108" y="5231429"/>
                  <a:pt x="6125108" y="5245518"/>
                </a:cubicBezTo>
                <a:cubicBezTo>
                  <a:pt x="6125108" y="5255043"/>
                  <a:pt x="6122280" y="5263476"/>
                  <a:pt x="6116625" y="5270819"/>
                </a:cubicBezTo>
                <a:cubicBezTo>
                  <a:pt x="6110970" y="5278161"/>
                  <a:pt x="6103677" y="5282725"/>
                  <a:pt x="6094747" y="5284511"/>
                </a:cubicBezTo>
                <a:cubicBezTo>
                  <a:pt x="6077086" y="5288479"/>
                  <a:pt x="6065180" y="5290464"/>
                  <a:pt x="6059028" y="5290464"/>
                </a:cubicBezTo>
                <a:lnTo>
                  <a:pt x="6002176" y="5290464"/>
                </a:lnTo>
                <a:close/>
                <a:moveTo>
                  <a:pt x="3639976" y="5201762"/>
                </a:moveTo>
                <a:lnTo>
                  <a:pt x="3699210" y="5201762"/>
                </a:lnTo>
                <a:cubicBezTo>
                  <a:pt x="3723816" y="5201762"/>
                  <a:pt x="3740584" y="5205533"/>
                  <a:pt x="3749514" y="5213073"/>
                </a:cubicBezTo>
                <a:cubicBezTo>
                  <a:pt x="3758443" y="5220614"/>
                  <a:pt x="3762908" y="5231429"/>
                  <a:pt x="3762908" y="5245518"/>
                </a:cubicBezTo>
                <a:cubicBezTo>
                  <a:pt x="3762908" y="5255043"/>
                  <a:pt x="3760080" y="5263476"/>
                  <a:pt x="3754425" y="5270819"/>
                </a:cubicBezTo>
                <a:cubicBezTo>
                  <a:pt x="3748769" y="5278161"/>
                  <a:pt x="3741477" y="5282725"/>
                  <a:pt x="3732547" y="5284511"/>
                </a:cubicBezTo>
                <a:cubicBezTo>
                  <a:pt x="3714886" y="5288479"/>
                  <a:pt x="3702980" y="5290464"/>
                  <a:pt x="3696828" y="5290464"/>
                </a:cubicBezTo>
                <a:lnTo>
                  <a:pt x="3639976" y="5290464"/>
                </a:lnTo>
                <a:close/>
                <a:moveTo>
                  <a:pt x="2287426" y="5201762"/>
                </a:moveTo>
                <a:lnTo>
                  <a:pt x="2346660" y="5201762"/>
                </a:lnTo>
                <a:cubicBezTo>
                  <a:pt x="2371266" y="5201762"/>
                  <a:pt x="2388034" y="5205533"/>
                  <a:pt x="2396964" y="5213073"/>
                </a:cubicBezTo>
                <a:cubicBezTo>
                  <a:pt x="2405893" y="5220614"/>
                  <a:pt x="2410358" y="5231429"/>
                  <a:pt x="2410358" y="5245518"/>
                </a:cubicBezTo>
                <a:cubicBezTo>
                  <a:pt x="2410358" y="5255043"/>
                  <a:pt x="2407531" y="5263476"/>
                  <a:pt x="2401875" y="5270819"/>
                </a:cubicBezTo>
                <a:cubicBezTo>
                  <a:pt x="2396220" y="5278161"/>
                  <a:pt x="2388927" y="5282725"/>
                  <a:pt x="2379997" y="5284511"/>
                </a:cubicBezTo>
                <a:cubicBezTo>
                  <a:pt x="2362336" y="5288479"/>
                  <a:pt x="2350430" y="5290464"/>
                  <a:pt x="2344279" y="5290464"/>
                </a:cubicBezTo>
                <a:lnTo>
                  <a:pt x="2287426" y="5290464"/>
                </a:lnTo>
                <a:close/>
                <a:moveTo>
                  <a:pt x="5866742" y="5113656"/>
                </a:moveTo>
                <a:lnTo>
                  <a:pt x="5866742" y="5550020"/>
                </a:lnTo>
                <a:lnTo>
                  <a:pt x="6002176" y="5550020"/>
                </a:lnTo>
                <a:lnTo>
                  <a:pt x="6002176" y="5372915"/>
                </a:lnTo>
                <a:lnTo>
                  <a:pt x="6014082" y="5372915"/>
                </a:lnTo>
                <a:cubicBezTo>
                  <a:pt x="6026386" y="5372915"/>
                  <a:pt x="6037399" y="5376288"/>
                  <a:pt x="6047122" y="5383035"/>
                </a:cubicBezTo>
                <a:cubicBezTo>
                  <a:pt x="6054266" y="5388194"/>
                  <a:pt x="6062402" y="5399406"/>
                  <a:pt x="6071530" y="5416670"/>
                </a:cubicBezTo>
                <a:lnTo>
                  <a:pt x="6143604" y="5550020"/>
                </a:lnTo>
                <a:lnTo>
                  <a:pt x="6295962" y="5550020"/>
                </a:lnTo>
                <a:lnTo>
                  <a:pt x="6230664" y="5423577"/>
                </a:lnTo>
                <a:cubicBezTo>
                  <a:pt x="6227492" y="5417220"/>
                  <a:pt x="6221197" y="5408183"/>
                  <a:pt x="6211777" y="5396464"/>
                </a:cubicBezTo>
                <a:cubicBezTo>
                  <a:pt x="6202358" y="5384746"/>
                  <a:pt x="6195169" y="5377099"/>
                  <a:pt x="6190211" y="5373524"/>
                </a:cubicBezTo>
                <a:cubicBezTo>
                  <a:pt x="6182872" y="5368163"/>
                  <a:pt x="6171172" y="5362801"/>
                  <a:pt x="6155111" y="5357437"/>
                </a:cubicBezTo>
                <a:cubicBezTo>
                  <a:pt x="6175166" y="5352873"/>
                  <a:pt x="6190950" y="5347118"/>
                  <a:pt x="6202466" y="5340173"/>
                </a:cubicBezTo>
                <a:cubicBezTo>
                  <a:pt x="6220533" y="5329258"/>
                  <a:pt x="6234729" y="5315021"/>
                  <a:pt x="6245054" y="5297459"/>
                </a:cubicBezTo>
                <a:cubicBezTo>
                  <a:pt x="6255379" y="5279897"/>
                  <a:pt x="6260542" y="5259012"/>
                  <a:pt x="6260542" y="5234802"/>
                </a:cubicBezTo>
                <a:cubicBezTo>
                  <a:pt x="6260542" y="5207021"/>
                  <a:pt x="6253795" y="5183457"/>
                  <a:pt x="6240301" y="5164109"/>
                </a:cubicBezTo>
                <a:cubicBezTo>
                  <a:pt x="6226807" y="5144761"/>
                  <a:pt x="6209047" y="5131516"/>
                  <a:pt x="6187020" y="5124372"/>
                </a:cubicBezTo>
                <a:cubicBezTo>
                  <a:pt x="6164994" y="5117228"/>
                  <a:pt x="6133144" y="5113656"/>
                  <a:pt x="6091473" y="5113656"/>
                </a:cubicBezTo>
                <a:close/>
                <a:moveTo>
                  <a:pt x="5360429" y="5113656"/>
                </a:moveTo>
                <a:lnTo>
                  <a:pt x="5360429" y="5373636"/>
                </a:lnTo>
                <a:cubicBezTo>
                  <a:pt x="5360429" y="5395051"/>
                  <a:pt x="5364596" y="5419641"/>
                  <a:pt x="5372930" y="5447403"/>
                </a:cubicBezTo>
                <a:cubicBezTo>
                  <a:pt x="5378090" y="5464655"/>
                  <a:pt x="5387664" y="5481411"/>
                  <a:pt x="5401654" y="5497672"/>
                </a:cubicBezTo>
                <a:cubicBezTo>
                  <a:pt x="5415644" y="5513933"/>
                  <a:pt x="5431072" y="5526476"/>
                  <a:pt x="5447940" y="5535300"/>
                </a:cubicBezTo>
                <a:cubicBezTo>
                  <a:pt x="5464807" y="5544124"/>
                  <a:pt x="5485792" y="5550024"/>
                  <a:pt x="5510894" y="5552999"/>
                </a:cubicBezTo>
                <a:cubicBezTo>
                  <a:pt x="5535996" y="5555974"/>
                  <a:pt x="5559164" y="5557462"/>
                  <a:pt x="5580397" y="5557462"/>
                </a:cubicBezTo>
                <a:cubicBezTo>
                  <a:pt x="5617108" y="5557462"/>
                  <a:pt x="5648560" y="5552603"/>
                  <a:pt x="5674754" y="5542886"/>
                </a:cubicBezTo>
                <a:cubicBezTo>
                  <a:pt x="5693606" y="5535947"/>
                  <a:pt x="5711614" y="5523900"/>
                  <a:pt x="5728778" y="5506746"/>
                </a:cubicBezTo>
                <a:cubicBezTo>
                  <a:pt x="5745944" y="5489592"/>
                  <a:pt x="5758544" y="5469563"/>
                  <a:pt x="5766581" y="5446659"/>
                </a:cubicBezTo>
                <a:cubicBezTo>
                  <a:pt x="5774618" y="5423755"/>
                  <a:pt x="5778636" y="5399414"/>
                  <a:pt x="5778636" y="5373636"/>
                </a:cubicBezTo>
                <a:lnTo>
                  <a:pt x="5778636" y="5113656"/>
                </a:lnTo>
                <a:lnTo>
                  <a:pt x="5644096" y="5113656"/>
                </a:lnTo>
                <a:lnTo>
                  <a:pt x="5644096" y="5379826"/>
                </a:lnTo>
                <a:cubicBezTo>
                  <a:pt x="5644096" y="5404014"/>
                  <a:pt x="5637498" y="5422700"/>
                  <a:pt x="5624302" y="5435885"/>
                </a:cubicBezTo>
                <a:cubicBezTo>
                  <a:pt x="5611105" y="5449071"/>
                  <a:pt x="5592898" y="5455663"/>
                  <a:pt x="5569682" y="5455663"/>
                </a:cubicBezTo>
                <a:cubicBezTo>
                  <a:pt x="5546266" y="5455663"/>
                  <a:pt x="5527960" y="5448972"/>
                  <a:pt x="5514764" y="5435590"/>
                </a:cubicBezTo>
                <a:cubicBezTo>
                  <a:pt x="5501568" y="5422208"/>
                  <a:pt x="5494970" y="5403620"/>
                  <a:pt x="5494970" y="5379826"/>
                </a:cubicBezTo>
                <a:lnTo>
                  <a:pt x="5494970" y="5113656"/>
                </a:lnTo>
                <a:close/>
                <a:moveTo>
                  <a:pt x="4921684" y="5113656"/>
                </a:moveTo>
                <a:lnTo>
                  <a:pt x="4921684" y="5550020"/>
                </a:lnTo>
                <a:lnTo>
                  <a:pt x="5289587" y="5550020"/>
                </a:lnTo>
                <a:lnTo>
                  <a:pt x="5289587" y="5451198"/>
                </a:lnTo>
                <a:lnTo>
                  <a:pt x="5056820" y="5451198"/>
                </a:lnTo>
                <a:lnTo>
                  <a:pt x="5056820" y="5365176"/>
                </a:lnTo>
                <a:lnTo>
                  <a:pt x="5266668" y="5365176"/>
                </a:lnTo>
                <a:lnTo>
                  <a:pt x="5266668" y="5276176"/>
                </a:lnTo>
                <a:lnTo>
                  <a:pt x="5056820" y="5276176"/>
                </a:lnTo>
                <a:lnTo>
                  <a:pt x="5056820" y="5206823"/>
                </a:lnTo>
                <a:lnTo>
                  <a:pt x="5283038" y="5206823"/>
                </a:lnTo>
                <a:lnTo>
                  <a:pt x="5283038" y="5113656"/>
                </a:lnTo>
                <a:close/>
                <a:moveTo>
                  <a:pt x="4418050" y="5113656"/>
                </a:moveTo>
                <a:lnTo>
                  <a:pt x="4418050" y="5550020"/>
                </a:lnTo>
                <a:lnTo>
                  <a:pt x="4544851" y="5550020"/>
                </a:lnTo>
                <a:lnTo>
                  <a:pt x="4544851" y="5310426"/>
                </a:lnTo>
                <a:lnTo>
                  <a:pt x="4708264" y="5550020"/>
                </a:lnTo>
                <a:lnTo>
                  <a:pt x="4835364" y="5550020"/>
                </a:lnTo>
                <a:lnTo>
                  <a:pt x="4835364" y="5113656"/>
                </a:lnTo>
                <a:lnTo>
                  <a:pt x="4708264" y="5113656"/>
                </a:lnTo>
                <a:lnTo>
                  <a:pt x="4708264" y="5355074"/>
                </a:lnTo>
                <a:lnTo>
                  <a:pt x="4543958" y="5113656"/>
                </a:lnTo>
                <a:close/>
                <a:moveTo>
                  <a:pt x="3978709" y="5113656"/>
                </a:moveTo>
                <a:lnTo>
                  <a:pt x="3978709" y="5550020"/>
                </a:lnTo>
                <a:lnTo>
                  <a:pt x="4346612" y="5550020"/>
                </a:lnTo>
                <a:lnTo>
                  <a:pt x="4346612" y="5451198"/>
                </a:lnTo>
                <a:lnTo>
                  <a:pt x="4113845" y="5451198"/>
                </a:lnTo>
                <a:lnTo>
                  <a:pt x="4113845" y="5365176"/>
                </a:lnTo>
                <a:lnTo>
                  <a:pt x="4323692" y="5365176"/>
                </a:lnTo>
                <a:lnTo>
                  <a:pt x="4323692" y="5276176"/>
                </a:lnTo>
                <a:lnTo>
                  <a:pt x="4113845" y="5276176"/>
                </a:lnTo>
                <a:lnTo>
                  <a:pt x="4113845" y="5206823"/>
                </a:lnTo>
                <a:lnTo>
                  <a:pt x="4340064" y="5206823"/>
                </a:lnTo>
                <a:lnTo>
                  <a:pt x="4340064" y="5113656"/>
                </a:lnTo>
                <a:close/>
                <a:moveTo>
                  <a:pt x="3504542" y="5113656"/>
                </a:moveTo>
                <a:lnTo>
                  <a:pt x="3504542" y="5550020"/>
                </a:lnTo>
                <a:lnTo>
                  <a:pt x="3639976" y="5550020"/>
                </a:lnTo>
                <a:lnTo>
                  <a:pt x="3639976" y="5372915"/>
                </a:lnTo>
                <a:lnTo>
                  <a:pt x="3651882" y="5372915"/>
                </a:lnTo>
                <a:cubicBezTo>
                  <a:pt x="3664185" y="5372915"/>
                  <a:pt x="3675198" y="5376288"/>
                  <a:pt x="3684922" y="5383035"/>
                </a:cubicBezTo>
                <a:cubicBezTo>
                  <a:pt x="3692066" y="5388194"/>
                  <a:pt x="3700202" y="5399406"/>
                  <a:pt x="3709330" y="5416670"/>
                </a:cubicBezTo>
                <a:lnTo>
                  <a:pt x="3781404" y="5550020"/>
                </a:lnTo>
                <a:lnTo>
                  <a:pt x="3933763" y="5550020"/>
                </a:lnTo>
                <a:lnTo>
                  <a:pt x="3868464" y="5423577"/>
                </a:lnTo>
                <a:cubicBezTo>
                  <a:pt x="3865292" y="5417220"/>
                  <a:pt x="3858997" y="5408183"/>
                  <a:pt x="3849577" y="5396464"/>
                </a:cubicBezTo>
                <a:cubicBezTo>
                  <a:pt x="3840158" y="5384746"/>
                  <a:pt x="3832969" y="5377099"/>
                  <a:pt x="3828011" y="5373524"/>
                </a:cubicBezTo>
                <a:cubicBezTo>
                  <a:pt x="3820672" y="5368163"/>
                  <a:pt x="3808972" y="5362801"/>
                  <a:pt x="3792911" y="5357437"/>
                </a:cubicBezTo>
                <a:cubicBezTo>
                  <a:pt x="3812966" y="5352873"/>
                  <a:pt x="3828750" y="5347118"/>
                  <a:pt x="3840266" y="5340173"/>
                </a:cubicBezTo>
                <a:cubicBezTo>
                  <a:pt x="3858333" y="5329258"/>
                  <a:pt x="3872529" y="5315021"/>
                  <a:pt x="3882854" y="5297459"/>
                </a:cubicBezTo>
                <a:cubicBezTo>
                  <a:pt x="3893179" y="5279897"/>
                  <a:pt x="3898342" y="5259012"/>
                  <a:pt x="3898342" y="5234802"/>
                </a:cubicBezTo>
                <a:cubicBezTo>
                  <a:pt x="3898342" y="5207021"/>
                  <a:pt x="3891595" y="5183457"/>
                  <a:pt x="3878101" y="5164109"/>
                </a:cubicBezTo>
                <a:cubicBezTo>
                  <a:pt x="3864607" y="5144761"/>
                  <a:pt x="3846847" y="5131516"/>
                  <a:pt x="3824820" y="5124372"/>
                </a:cubicBezTo>
                <a:cubicBezTo>
                  <a:pt x="3802794" y="5117228"/>
                  <a:pt x="3770945" y="5113656"/>
                  <a:pt x="3729273" y="5113656"/>
                </a:cubicBezTo>
                <a:close/>
                <a:moveTo>
                  <a:pt x="3064011" y="5113656"/>
                </a:moveTo>
                <a:lnTo>
                  <a:pt x="3064011" y="5550020"/>
                </a:lnTo>
                <a:lnTo>
                  <a:pt x="3199445" y="5550020"/>
                </a:lnTo>
                <a:lnTo>
                  <a:pt x="3199445" y="5388095"/>
                </a:lnTo>
                <a:lnTo>
                  <a:pt x="3273264" y="5388095"/>
                </a:lnTo>
                <a:cubicBezTo>
                  <a:pt x="3327636" y="5388095"/>
                  <a:pt x="3368067" y="5375693"/>
                  <a:pt x="3394558" y="5350888"/>
                </a:cubicBezTo>
                <a:cubicBezTo>
                  <a:pt x="3421050" y="5326083"/>
                  <a:pt x="3434296" y="5291655"/>
                  <a:pt x="3434296" y="5247601"/>
                </a:cubicBezTo>
                <a:cubicBezTo>
                  <a:pt x="3434296" y="5204739"/>
                  <a:pt x="3422141" y="5171699"/>
                  <a:pt x="3397833" y="5148482"/>
                </a:cubicBezTo>
                <a:cubicBezTo>
                  <a:pt x="3373524" y="5125265"/>
                  <a:pt x="3336962" y="5113656"/>
                  <a:pt x="3288146" y="5113656"/>
                </a:cubicBezTo>
                <a:close/>
                <a:moveTo>
                  <a:pt x="2626159" y="5113656"/>
                </a:moveTo>
                <a:lnTo>
                  <a:pt x="2626159" y="5550020"/>
                </a:lnTo>
                <a:lnTo>
                  <a:pt x="2994062" y="5550020"/>
                </a:lnTo>
                <a:lnTo>
                  <a:pt x="2994062" y="5451198"/>
                </a:lnTo>
                <a:lnTo>
                  <a:pt x="2761295" y="5451198"/>
                </a:lnTo>
                <a:lnTo>
                  <a:pt x="2761295" y="5365176"/>
                </a:lnTo>
                <a:lnTo>
                  <a:pt x="2971143" y="5365176"/>
                </a:lnTo>
                <a:lnTo>
                  <a:pt x="2971143" y="5276176"/>
                </a:lnTo>
                <a:lnTo>
                  <a:pt x="2761295" y="5276176"/>
                </a:lnTo>
                <a:lnTo>
                  <a:pt x="2761295" y="5206823"/>
                </a:lnTo>
                <a:lnTo>
                  <a:pt x="2987514" y="5206823"/>
                </a:lnTo>
                <a:lnTo>
                  <a:pt x="2987514" y="5113656"/>
                </a:lnTo>
                <a:close/>
                <a:moveTo>
                  <a:pt x="2151993" y="5113656"/>
                </a:moveTo>
                <a:lnTo>
                  <a:pt x="2151993" y="5550020"/>
                </a:lnTo>
                <a:lnTo>
                  <a:pt x="2287426" y="5550020"/>
                </a:lnTo>
                <a:lnTo>
                  <a:pt x="2287426" y="5372915"/>
                </a:lnTo>
                <a:lnTo>
                  <a:pt x="2299333" y="5372915"/>
                </a:lnTo>
                <a:cubicBezTo>
                  <a:pt x="2311636" y="5372915"/>
                  <a:pt x="2322649" y="5376288"/>
                  <a:pt x="2332372" y="5383035"/>
                </a:cubicBezTo>
                <a:cubicBezTo>
                  <a:pt x="2339516" y="5388194"/>
                  <a:pt x="2347652" y="5399406"/>
                  <a:pt x="2356780" y="5416670"/>
                </a:cubicBezTo>
                <a:lnTo>
                  <a:pt x="2428855" y="5550020"/>
                </a:lnTo>
                <a:lnTo>
                  <a:pt x="2581213" y="5550020"/>
                </a:lnTo>
                <a:lnTo>
                  <a:pt x="2515915" y="5423577"/>
                </a:lnTo>
                <a:cubicBezTo>
                  <a:pt x="2512743" y="5417220"/>
                  <a:pt x="2506447" y="5408183"/>
                  <a:pt x="2497027" y="5396464"/>
                </a:cubicBezTo>
                <a:cubicBezTo>
                  <a:pt x="2487608" y="5384746"/>
                  <a:pt x="2480419" y="5377099"/>
                  <a:pt x="2475461" y="5373524"/>
                </a:cubicBezTo>
                <a:cubicBezTo>
                  <a:pt x="2468122" y="5368163"/>
                  <a:pt x="2456422" y="5362801"/>
                  <a:pt x="2440361" y="5357437"/>
                </a:cubicBezTo>
                <a:cubicBezTo>
                  <a:pt x="2460416" y="5352873"/>
                  <a:pt x="2476201" y="5347118"/>
                  <a:pt x="2487716" y="5340173"/>
                </a:cubicBezTo>
                <a:cubicBezTo>
                  <a:pt x="2505783" y="5329258"/>
                  <a:pt x="2519979" y="5315021"/>
                  <a:pt x="2530304" y="5297459"/>
                </a:cubicBezTo>
                <a:cubicBezTo>
                  <a:pt x="2540629" y="5279897"/>
                  <a:pt x="2545792" y="5259012"/>
                  <a:pt x="2545792" y="5234802"/>
                </a:cubicBezTo>
                <a:cubicBezTo>
                  <a:pt x="2545792" y="5207021"/>
                  <a:pt x="2539045" y="5183457"/>
                  <a:pt x="2525551" y="5164109"/>
                </a:cubicBezTo>
                <a:cubicBezTo>
                  <a:pt x="2512057" y="5144761"/>
                  <a:pt x="2494297" y="5131516"/>
                  <a:pt x="2472271" y="5124372"/>
                </a:cubicBezTo>
                <a:cubicBezTo>
                  <a:pt x="2450244" y="5117228"/>
                  <a:pt x="2418395" y="5113656"/>
                  <a:pt x="2376723" y="5113656"/>
                </a:cubicBezTo>
                <a:close/>
                <a:moveTo>
                  <a:pt x="1681398" y="5113656"/>
                </a:moveTo>
                <a:lnTo>
                  <a:pt x="1681398" y="5221408"/>
                </a:lnTo>
                <a:lnTo>
                  <a:pt x="1818915" y="5221408"/>
                </a:lnTo>
                <a:lnTo>
                  <a:pt x="1818915" y="5550020"/>
                </a:lnTo>
                <a:lnTo>
                  <a:pt x="1953754" y="5550020"/>
                </a:lnTo>
                <a:lnTo>
                  <a:pt x="1953754" y="5221408"/>
                </a:lnTo>
                <a:lnTo>
                  <a:pt x="2091271" y="5221408"/>
                </a:lnTo>
                <a:lnTo>
                  <a:pt x="2091271" y="5113656"/>
                </a:lnTo>
                <a:close/>
                <a:moveTo>
                  <a:pt x="1208125" y="5113656"/>
                </a:moveTo>
                <a:lnTo>
                  <a:pt x="1208125" y="5550020"/>
                </a:lnTo>
                <a:lnTo>
                  <a:pt x="1334926" y="5550020"/>
                </a:lnTo>
                <a:lnTo>
                  <a:pt x="1334926" y="5310426"/>
                </a:lnTo>
                <a:lnTo>
                  <a:pt x="1498339" y="5550020"/>
                </a:lnTo>
                <a:lnTo>
                  <a:pt x="1625439" y="5550020"/>
                </a:lnTo>
                <a:lnTo>
                  <a:pt x="1625439" y="5113656"/>
                </a:lnTo>
                <a:lnTo>
                  <a:pt x="1498339" y="5113656"/>
                </a:lnTo>
                <a:lnTo>
                  <a:pt x="1498339" y="5355074"/>
                </a:lnTo>
                <a:lnTo>
                  <a:pt x="1334033" y="5113656"/>
                </a:lnTo>
                <a:close/>
                <a:moveTo>
                  <a:pt x="768784" y="5113656"/>
                </a:moveTo>
                <a:lnTo>
                  <a:pt x="768784" y="5550020"/>
                </a:lnTo>
                <a:lnTo>
                  <a:pt x="1136687" y="5550020"/>
                </a:lnTo>
                <a:lnTo>
                  <a:pt x="1136687" y="5451198"/>
                </a:lnTo>
                <a:lnTo>
                  <a:pt x="903920" y="5451198"/>
                </a:lnTo>
                <a:lnTo>
                  <a:pt x="903920" y="5365176"/>
                </a:lnTo>
                <a:lnTo>
                  <a:pt x="1113768" y="5365176"/>
                </a:lnTo>
                <a:lnTo>
                  <a:pt x="1113768" y="5276176"/>
                </a:lnTo>
                <a:lnTo>
                  <a:pt x="903920" y="5276176"/>
                </a:lnTo>
                <a:lnTo>
                  <a:pt x="903920" y="5206823"/>
                </a:lnTo>
                <a:lnTo>
                  <a:pt x="1130139" y="5206823"/>
                </a:lnTo>
                <a:lnTo>
                  <a:pt x="1130139" y="5113656"/>
                </a:lnTo>
                <a:close/>
                <a:moveTo>
                  <a:pt x="3256744" y="4493341"/>
                </a:moveTo>
                <a:lnTo>
                  <a:pt x="3304908" y="4650205"/>
                </a:lnTo>
                <a:lnTo>
                  <a:pt x="3209081" y="4650205"/>
                </a:lnTo>
                <a:close/>
                <a:moveTo>
                  <a:pt x="3541750" y="4380231"/>
                </a:moveTo>
                <a:lnTo>
                  <a:pt x="3541750" y="4816595"/>
                </a:lnTo>
                <a:lnTo>
                  <a:pt x="3668551" y="4816595"/>
                </a:lnTo>
                <a:lnTo>
                  <a:pt x="3668551" y="4577001"/>
                </a:lnTo>
                <a:lnTo>
                  <a:pt x="3831964" y="4816595"/>
                </a:lnTo>
                <a:lnTo>
                  <a:pt x="3959064" y="4816595"/>
                </a:lnTo>
                <a:lnTo>
                  <a:pt x="3959064" y="4380231"/>
                </a:lnTo>
                <a:lnTo>
                  <a:pt x="3831964" y="4380231"/>
                </a:lnTo>
                <a:lnTo>
                  <a:pt x="3831964" y="4621649"/>
                </a:lnTo>
                <a:lnTo>
                  <a:pt x="3667658" y="4380231"/>
                </a:lnTo>
                <a:close/>
                <a:moveTo>
                  <a:pt x="3184860" y="4380231"/>
                </a:moveTo>
                <a:lnTo>
                  <a:pt x="3020851" y="4816595"/>
                </a:lnTo>
                <a:lnTo>
                  <a:pt x="3158526" y="4816595"/>
                </a:lnTo>
                <a:lnTo>
                  <a:pt x="3179795" y="4744562"/>
                </a:lnTo>
                <a:lnTo>
                  <a:pt x="3332878" y="4744562"/>
                </a:lnTo>
                <a:lnTo>
                  <a:pt x="3354710" y="4816595"/>
                </a:lnTo>
                <a:lnTo>
                  <a:pt x="3495910" y="4816595"/>
                </a:lnTo>
                <a:lnTo>
                  <a:pt x="3331939" y="4380231"/>
                </a:lnTo>
                <a:close/>
                <a:moveTo>
                  <a:pt x="3720343" y="3741461"/>
                </a:moveTo>
                <a:cubicBezTo>
                  <a:pt x="3748720" y="3741461"/>
                  <a:pt x="3771193" y="3750936"/>
                  <a:pt x="3787762" y="3769887"/>
                </a:cubicBezTo>
                <a:cubicBezTo>
                  <a:pt x="3804332" y="3788838"/>
                  <a:pt x="3812616" y="3818851"/>
                  <a:pt x="3812616" y="3859928"/>
                </a:cubicBezTo>
                <a:cubicBezTo>
                  <a:pt x="3812616" y="3908744"/>
                  <a:pt x="3804679" y="3942577"/>
                  <a:pt x="3788804" y="3961429"/>
                </a:cubicBezTo>
                <a:cubicBezTo>
                  <a:pt x="3772929" y="3980280"/>
                  <a:pt x="3750506" y="3989706"/>
                  <a:pt x="3721534" y="3989706"/>
                </a:cubicBezTo>
                <a:cubicBezTo>
                  <a:pt x="3693356" y="3989706"/>
                  <a:pt x="3671081" y="3980082"/>
                  <a:pt x="3654710" y="3960833"/>
                </a:cubicBezTo>
                <a:cubicBezTo>
                  <a:pt x="3638339" y="3941585"/>
                  <a:pt x="3630153" y="3909934"/>
                  <a:pt x="3630153" y="3865881"/>
                </a:cubicBezTo>
                <a:cubicBezTo>
                  <a:pt x="3630153" y="3821431"/>
                  <a:pt x="3638388" y="3789582"/>
                  <a:pt x="3654859" y="3770333"/>
                </a:cubicBezTo>
                <a:cubicBezTo>
                  <a:pt x="3671329" y="3751085"/>
                  <a:pt x="3693157" y="3741461"/>
                  <a:pt x="3720343" y="3741461"/>
                </a:cubicBezTo>
                <a:close/>
                <a:moveTo>
                  <a:pt x="3062523" y="3646806"/>
                </a:moveTo>
                <a:lnTo>
                  <a:pt x="3062523" y="3754558"/>
                </a:lnTo>
                <a:lnTo>
                  <a:pt x="3200040" y="3754558"/>
                </a:lnTo>
                <a:lnTo>
                  <a:pt x="3200040" y="4083170"/>
                </a:lnTo>
                <a:lnTo>
                  <a:pt x="3334878" y="4083170"/>
                </a:lnTo>
                <a:lnTo>
                  <a:pt x="3334878" y="3754558"/>
                </a:lnTo>
                <a:lnTo>
                  <a:pt x="3472396" y="3754558"/>
                </a:lnTo>
                <a:lnTo>
                  <a:pt x="3472396" y="3646806"/>
                </a:lnTo>
                <a:close/>
                <a:moveTo>
                  <a:pt x="3720641" y="3639365"/>
                </a:moveTo>
                <a:cubicBezTo>
                  <a:pt x="3649799" y="3639365"/>
                  <a:pt x="3594534" y="3659208"/>
                  <a:pt x="3554846" y="3698896"/>
                </a:cubicBezTo>
                <a:cubicBezTo>
                  <a:pt x="3515159" y="3738583"/>
                  <a:pt x="3495315" y="3794047"/>
                  <a:pt x="3495315" y="3865286"/>
                </a:cubicBezTo>
                <a:cubicBezTo>
                  <a:pt x="3495315" y="3916284"/>
                  <a:pt x="3505336" y="3958750"/>
                  <a:pt x="3525378" y="3992683"/>
                </a:cubicBezTo>
                <a:cubicBezTo>
                  <a:pt x="3545420" y="4026615"/>
                  <a:pt x="3571565" y="4051420"/>
                  <a:pt x="3603811" y="4067097"/>
                </a:cubicBezTo>
                <a:cubicBezTo>
                  <a:pt x="3636057" y="4082773"/>
                  <a:pt x="3676786" y="4090612"/>
                  <a:pt x="3725999" y="4090612"/>
                </a:cubicBezTo>
                <a:cubicBezTo>
                  <a:pt x="3774418" y="4090612"/>
                  <a:pt x="3814849" y="4081533"/>
                  <a:pt x="3847294" y="4063376"/>
                </a:cubicBezTo>
                <a:cubicBezTo>
                  <a:pt x="3879738" y="4045219"/>
                  <a:pt x="3904543" y="4019819"/>
                  <a:pt x="3921708" y="3987176"/>
                </a:cubicBezTo>
                <a:cubicBezTo>
                  <a:pt x="3938872" y="3954533"/>
                  <a:pt x="3947455" y="3912712"/>
                  <a:pt x="3947455" y="3861714"/>
                </a:cubicBezTo>
                <a:cubicBezTo>
                  <a:pt x="3947455" y="3791467"/>
                  <a:pt x="3927810" y="3736847"/>
                  <a:pt x="3888519" y="3697854"/>
                </a:cubicBezTo>
                <a:cubicBezTo>
                  <a:pt x="3849228" y="3658861"/>
                  <a:pt x="3793269" y="3639365"/>
                  <a:pt x="3720641" y="3639365"/>
                </a:cubicBezTo>
                <a:close/>
                <a:moveTo>
                  <a:pt x="2257958" y="3182800"/>
                </a:moveTo>
                <a:lnTo>
                  <a:pt x="2326419" y="3182800"/>
                </a:lnTo>
                <a:cubicBezTo>
                  <a:pt x="2350033" y="3182800"/>
                  <a:pt x="2366553" y="3186719"/>
                  <a:pt x="2375979" y="3194557"/>
                </a:cubicBezTo>
                <a:cubicBezTo>
                  <a:pt x="2385405" y="3202395"/>
                  <a:pt x="2390118" y="3212764"/>
                  <a:pt x="2390118" y="3225662"/>
                </a:cubicBezTo>
                <a:cubicBezTo>
                  <a:pt x="2390118" y="3239553"/>
                  <a:pt x="2385355" y="3250616"/>
                  <a:pt x="2375830" y="3258851"/>
                </a:cubicBezTo>
                <a:cubicBezTo>
                  <a:pt x="2366305" y="3267086"/>
                  <a:pt x="2349934" y="3271204"/>
                  <a:pt x="2326717" y="3271204"/>
                </a:cubicBezTo>
                <a:lnTo>
                  <a:pt x="2257958" y="3271204"/>
                </a:lnTo>
                <a:close/>
                <a:moveTo>
                  <a:pt x="2780494" y="3041711"/>
                </a:moveTo>
                <a:lnTo>
                  <a:pt x="2828658" y="3198575"/>
                </a:lnTo>
                <a:lnTo>
                  <a:pt x="2732832" y="3198575"/>
                </a:lnTo>
                <a:close/>
                <a:moveTo>
                  <a:pt x="2257958" y="3017005"/>
                </a:moveTo>
                <a:lnTo>
                  <a:pt x="2317490" y="3017005"/>
                </a:lnTo>
                <a:cubicBezTo>
                  <a:pt x="2337929" y="3017005"/>
                  <a:pt x="2352266" y="3020577"/>
                  <a:pt x="2360501" y="3027721"/>
                </a:cubicBezTo>
                <a:cubicBezTo>
                  <a:pt x="2368736" y="3034865"/>
                  <a:pt x="2372853" y="3044787"/>
                  <a:pt x="2372853" y="3057486"/>
                </a:cubicBezTo>
                <a:cubicBezTo>
                  <a:pt x="2372853" y="3071179"/>
                  <a:pt x="2368736" y="3081647"/>
                  <a:pt x="2360501" y="3088889"/>
                </a:cubicBezTo>
                <a:cubicBezTo>
                  <a:pt x="2352266" y="3096132"/>
                  <a:pt x="2337631" y="3099753"/>
                  <a:pt x="2316596" y="3099753"/>
                </a:cubicBezTo>
                <a:lnTo>
                  <a:pt x="2257958" y="3099753"/>
                </a:lnTo>
                <a:close/>
                <a:moveTo>
                  <a:pt x="4649626" y="3016708"/>
                </a:moveTo>
                <a:lnTo>
                  <a:pt x="4708860" y="3016708"/>
                </a:lnTo>
                <a:cubicBezTo>
                  <a:pt x="4733466" y="3016708"/>
                  <a:pt x="4750234" y="3020478"/>
                  <a:pt x="4759164" y="3028019"/>
                </a:cubicBezTo>
                <a:cubicBezTo>
                  <a:pt x="4768093" y="3035559"/>
                  <a:pt x="4772558" y="3046374"/>
                  <a:pt x="4772558" y="3060463"/>
                </a:cubicBezTo>
                <a:cubicBezTo>
                  <a:pt x="4772558" y="3069988"/>
                  <a:pt x="4769730" y="3078421"/>
                  <a:pt x="4764075" y="3085764"/>
                </a:cubicBezTo>
                <a:cubicBezTo>
                  <a:pt x="4758419" y="3093106"/>
                  <a:pt x="4751127" y="3097670"/>
                  <a:pt x="4742197" y="3099456"/>
                </a:cubicBezTo>
                <a:cubicBezTo>
                  <a:pt x="4724536" y="3103425"/>
                  <a:pt x="4712630" y="3105409"/>
                  <a:pt x="4706478" y="3105409"/>
                </a:cubicBezTo>
                <a:lnTo>
                  <a:pt x="4649626" y="3105409"/>
                </a:lnTo>
                <a:close/>
                <a:moveTo>
                  <a:pt x="4514192" y="2928601"/>
                </a:moveTo>
                <a:lnTo>
                  <a:pt x="4514192" y="3364965"/>
                </a:lnTo>
                <a:lnTo>
                  <a:pt x="4649626" y="3364965"/>
                </a:lnTo>
                <a:lnTo>
                  <a:pt x="4649626" y="3187860"/>
                </a:lnTo>
                <a:lnTo>
                  <a:pt x="4661532" y="3187860"/>
                </a:lnTo>
                <a:cubicBezTo>
                  <a:pt x="4673835" y="3187860"/>
                  <a:pt x="4684848" y="3191233"/>
                  <a:pt x="4694572" y="3197980"/>
                </a:cubicBezTo>
                <a:cubicBezTo>
                  <a:pt x="4701716" y="3203139"/>
                  <a:pt x="4709852" y="3214352"/>
                  <a:pt x="4718980" y="3231615"/>
                </a:cubicBezTo>
                <a:lnTo>
                  <a:pt x="4791054" y="3364965"/>
                </a:lnTo>
                <a:lnTo>
                  <a:pt x="4943413" y="3364965"/>
                </a:lnTo>
                <a:lnTo>
                  <a:pt x="4878114" y="3238522"/>
                </a:lnTo>
                <a:cubicBezTo>
                  <a:pt x="4874942" y="3232165"/>
                  <a:pt x="4868646" y="3223128"/>
                  <a:pt x="4859227" y="3211410"/>
                </a:cubicBezTo>
                <a:cubicBezTo>
                  <a:pt x="4849808" y="3199691"/>
                  <a:pt x="4842619" y="3192044"/>
                  <a:pt x="4837661" y="3188470"/>
                </a:cubicBezTo>
                <a:cubicBezTo>
                  <a:pt x="4830322" y="3183109"/>
                  <a:pt x="4818622" y="3177746"/>
                  <a:pt x="4802561" y="3172382"/>
                </a:cubicBezTo>
                <a:cubicBezTo>
                  <a:pt x="4822615" y="3167818"/>
                  <a:pt x="4838400" y="3162063"/>
                  <a:pt x="4849916" y="3155118"/>
                </a:cubicBezTo>
                <a:cubicBezTo>
                  <a:pt x="4867983" y="3144203"/>
                  <a:pt x="4882179" y="3129966"/>
                  <a:pt x="4892504" y="3112404"/>
                </a:cubicBezTo>
                <a:cubicBezTo>
                  <a:pt x="4902829" y="3094842"/>
                  <a:pt x="4907992" y="3073957"/>
                  <a:pt x="4907992" y="3049747"/>
                </a:cubicBezTo>
                <a:cubicBezTo>
                  <a:pt x="4907992" y="3021966"/>
                  <a:pt x="4901244" y="2998402"/>
                  <a:pt x="4887751" y="2979054"/>
                </a:cubicBezTo>
                <a:cubicBezTo>
                  <a:pt x="4874257" y="2959706"/>
                  <a:pt x="4856497" y="2946461"/>
                  <a:pt x="4834470" y="2939317"/>
                </a:cubicBezTo>
                <a:cubicBezTo>
                  <a:pt x="4812444" y="2932174"/>
                  <a:pt x="4780595" y="2928601"/>
                  <a:pt x="4738923" y="2928601"/>
                </a:cubicBezTo>
                <a:close/>
                <a:moveTo>
                  <a:pt x="4073959" y="2928601"/>
                </a:moveTo>
                <a:lnTo>
                  <a:pt x="4073959" y="3364965"/>
                </a:lnTo>
                <a:lnTo>
                  <a:pt x="4441862" y="3364965"/>
                </a:lnTo>
                <a:lnTo>
                  <a:pt x="4441862" y="3266144"/>
                </a:lnTo>
                <a:lnTo>
                  <a:pt x="4209095" y="3266144"/>
                </a:lnTo>
                <a:lnTo>
                  <a:pt x="4209095" y="3180121"/>
                </a:lnTo>
                <a:lnTo>
                  <a:pt x="4418942" y="3180121"/>
                </a:lnTo>
                <a:lnTo>
                  <a:pt x="4418942" y="3091122"/>
                </a:lnTo>
                <a:lnTo>
                  <a:pt x="4209095" y="3091122"/>
                </a:lnTo>
                <a:lnTo>
                  <a:pt x="4209095" y="3021768"/>
                </a:lnTo>
                <a:lnTo>
                  <a:pt x="4435314" y="3021768"/>
                </a:lnTo>
                <a:lnTo>
                  <a:pt x="4435314" y="2928601"/>
                </a:lnTo>
                <a:close/>
                <a:moveTo>
                  <a:pt x="3570027" y="2928601"/>
                </a:moveTo>
                <a:lnTo>
                  <a:pt x="3570027" y="3364965"/>
                </a:lnTo>
                <a:lnTo>
                  <a:pt x="3704865" y="3364965"/>
                </a:lnTo>
                <a:lnTo>
                  <a:pt x="3704865" y="3258483"/>
                </a:lnTo>
                <a:lnTo>
                  <a:pt x="3774530" y="3185511"/>
                </a:lnTo>
                <a:lnTo>
                  <a:pt x="3866534" y="3364965"/>
                </a:lnTo>
                <a:lnTo>
                  <a:pt x="4032584" y="3364965"/>
                </a:lnTo>
                <a:lnTo>
                  <a:pt x="3866204" y="3093308"/>
                </a:lnTo>
                <a:lnTo>
                  <a:pt x="4025441" y="2928601"/>
                </a:lnTo>
                <a:lnTo>
                  <a:pt x="3846108" y="2928601"/>
                </a:lnTo>
                <a:lnTo>
                  <a:pt x="3704865" y="3093503"/>
                </a:lnTo>
                <a:lnTo>
                  <a:pt x="3704865" y="2928601"/>
                </a:lnTo>
                <a:close/>
                <a:moveTo>
                  <a:pt x="3065500" y="2928601"/>
                </a:moveTo>
                <a:lnTo>
                  <a:pt x="3065500" y="3364965"/>
                </a:lnTo>
                <a:lnTo>
                  <a:pt x="3192301" y="3364965"/>
                </a:lnTo>
                <a:lnTo>
                  <a:pt x="3192301" y="3125371"/>
                </a:lnTo>
                <a:lnTo>
                  <a:pt x="3355714" y="3364965"/>
                </a:lnTo>
                <a:lnTo>
                  <a:pt x="3482814" y="3364965"/>
                </a:lnTo>
                <a:lnTo>
                  <a:pt x="3482814" y="2928601"/>
                </a:lnTo>
                <a:lnTo>
                  <a:pt x="3355714" y="2928601"/>
                </a:lnTo>
                <a:lnTo>
                  <a:pt x="3355714" y="3170019"/>
                </a:lnTo>
                <a:lnTo>
                  <a:pt x="3191408" y="2928601"/>
                </a:lnTo>
                <a:close/>
                <a:moveTo>
                  <a:pt x="2708610" y="2928601"/>
                </a:moveTo>
                <a:lnTo>
                  <a:pt x="2544601" y="3364965"/>
                </a:lnTo>
                <a:lnTo>
                  <a:pt x="2682277" y="3364965"/>
                </a:lnTo>
                <a:lnTo>
                  <a:pt x="2703545" y="3292932"/>
                </a:lnTo>
                <a:lnTo>
                  <a:pt x="2856629" y="3292932"/>
                </a:lnTo>
                <a:lnTo>
                  <a:pt x="2878460" y="3364965"/>
                </a:lnTo>
                <a:lnTo>
                  <a:pt x="3019660" y="3364965"/>
                </a:lnTo>
                <a:lnTo>
                  <a:pt x="2855689" y="2928601"/>
                </a:lnTo>
                <a:close/>
                <a:moveTo>
                  <a:pt x="2121929" y="2928601"/>
                </a:moveTo>
                <a:lnTo>
                  <a:pt x="2121929" y="3364965"/>
                </a:lnTo>
                <a:lnTo>
                  <a:pt x="2354697" y="3364965"/>
                </a:lnTo>
                <a:cubicBezTo>
                  <a:pt x="2364618" y="3364965"/>
                  <a:pt x="2384760" y="3362981"/>
                  <a:pt x="2415121" y="3359012"/>
                </a:cubicBezTo>
                <a:cubicBezTo>
                  <a:pt x="2437941" y="3356036"/>
                  <a:pt x="2455007" y="3351273"/>
                  <a:pt x="2466318" y="3344725"/>
                </a:cubicBezTo>
                <a:cubicBezTo>
                  <a:pt x="2484574" y="3334207"/>
                  <a:pt x="2498961" y="3319920"/>
                  <a:pt x="2509478" y="3301862"/>
                </a:cubicBezTo>
                <a:cubicBezTo>
                  <a:pt x="2519995" y="3283804"/>
                  <a:pt x="2525254" y="3263465"/>
                  <a:pt x="2525254" y="3240843"/>
                </a:cubicBezTo>
                <a:cubicBezTo>
                  <a:pt x="2525254" y="3213061"/>
                  <a:pt x="2517862" y="3189993"/>
                  <a:pt x="2503078" y="3171637"/>
                </a:cubicBezTo>
                <a:cubicBezTo>
                  <a:pt x="2488295" y="3153282"/>
                  <a:pt x="2465226" y="3140334"/>
                  <a:pt x="2433873" y="3132793"/>
                </a:cubicBezTo>
                <a:cubicBezTo>
                  <a:pt x="2454511" y="3125650"/>
                  <a:pt x="2470187" y="3115926"/>
                  <a:pt x="2480903" y="3103623"/>
                </a:cubicBezTo>
                <a:cubicBezTo>
                  <a:pt x="2496976" y="3085168"/>
                  <a:pt x="2505013" y="3063043"/>
                  <a:pt x="2505013" y="3037246"/>
                </a:cubicBezTo>
                <a:cubicBezTo>
                  <a:pt x="2505013" y="3006488"/>
                  <a:pt x="2493752" y="2980691"/>
                  <a:pt x="2471229" y="2959855"/>
                </a:cubicBezTo>
                <a:cubicBezTo>
                  <a:pt x="2448706" y="2939019"/>
                  <a:pt x="2416411" y="2928601"/>
                  <a:pt x="2374342" y="2928601"/>
                </a:cubicBezTo>
                <a:close/>
                <a:moveTo>
                  <a:pt x="5329473" y="2195177"/>
                </a:moveTo>
                <a:lnTo>
                  <a:pt x="5329473" y="2302928"/>
                </a:lnTo>
                <a:lnTo>
                  <a:pt x="5466990" y="2302928"/>
                </a:lnTo>
                <a:lnTo>
                  <a:pt x="5466990" y="2631541"/>
                </a:lnTo>
                <a:lnTo>
                  <a:pt x="5601828" y="2631541"/>
                </a:lnTo>
                <a:lnTo>
                  <a:pt x="5601828" y="2302928"/>
                </a:lnTo>
                <a:lnTo>
                  <a:pt x="5739346" y="2302928"/>
                </a:lnTo>
                <a:lnTo>
                  <a:pt x="5739346" y="2195177"/>
                </a:lnTo>
                <a:close/>
                <a:moveTo>
                  <a:pt x="4856199" y="2195177"/>
                </a:moveTo>
                <a:lnTo>
                  <a:pt x="4856199" y="2631541"/>
                </a:lnTo>
                <a:lnTo>
                  <a:pt x="4983001" y="2631541"/>
                </a:lnTo>
                <a:lnTo>
                  <a:pt x="4983001" y="2391946"/>
                </a:lnTo>
                <a:lnTo>
                  <a:pt x="5146414" y="2631541"/>
                </a:lnTo>
                <a:lnTo>
                  <a:pt x="5273514" y="2631541"/>
                </a:lnTo>
                <a:lnTo>
                  <a:pt x="5273514" y="2195177"/>
                </a:lnTo>
                <a:lnTo>
                  <a:pt x="5146414" y="2195177"/>
                </a:lnTo>
                <a:lnTo>
                  <a:pt x="5146414" y="2436594"/>
                </a:lnTo>
                <a:lnTo>
                  <a:pt x="4982108" y="2195177"/>
                </a:lnTo>
                <a:close/>
                <a:moveTo>
                  <a:pt x="4416859" y="2195177"/>
                </a:moveTo>
                <a:lnTo>
                  <a:pt x="4416859" y="2631541"/>
                </a:lnTo>
                <a:lnTo>
                  <a:pt x="4784762" y="2631541"/>
                </a:lnTo>
                <a:lnTo>
                  <a:pt x="4784762" y="2532718"/>
                </a:lnTo>
                <a:lnTo>
                  <a:pt x="4551995" y="2532718"/>
                </a:lnTo>
                <a:lnTo>
                  <a:pt x="4551995" y="2446696"/>
                </a:lnTo>
                <a:lnTo>
                  <a:pt x="4761842" y="2446696"/>
                </a:lnTo>
                <a:lnTo>
                  <a:pt x="4761842" y="2357697"/>
                </a:lnTo>
                <a:lnTo>
                  <a:pt x="4551995" y="2357697"/>
                </a:lnTo>
                <a:lnTo>
                  <a:pt x="4551995" y="2288343"/>
                </a:lnTo>
                <a:lnTo>
                  <a:pt x="4778214" y="2288343"/>
                </a:lnTo>
                <a:lnTo>
                  <a:pt x="4778214" y="2195177"/>
                </a:lnTo>
                <a:close/>
                <a:moveTo>
                  <a:pt x="3844168" y="2195177"/>
                </a:moveTo>
                <a:lnTo>
                  <a:pt x="3844168" y="2631541"/>
                </a:lnTo>
                <a:lnTo>
                  <a:pt x="3954598" y="2631541"/>
                </a:lnTo>
                <a:lnTo>
                  <a:pt x="3954598" y="2298760"/>
                </a:lnTo>
                <a:lnTo>
                  <a:pt x="4039528" y="2631541"/>
                </a:lnTo>
                <a:lnTo>
                  <a:pt x="4139485" y="2631541"/>
                </a:lnTo>
                <a:lnTo>
                  <a:pt x="4224573" y="2298760"/>
                </a:lnTo>
                <a:lnTo>
                  <a:pt x="4224573" y="2631541"/>
                </a:lnTo>
                <a:lnTo>
                  <a:pt x="4335003" y="2631541"/>
                </a:lnTo>
                <a:lnTo>
                  <a:pt x="4335003" y="2195177"/>
                </a:lnTo>
                <a:lnTo>
                  <a:pt x="4157782" y="2195177"/>
                </a:lnTo>
                <a:lnTo>
                  <a:pt x="4089883" y="2460686"/>
                </a:lnTo>
                <a:lnTo>
                  <a:pt x="4021497" y="2195177"/>
                </a:lnTo>
                <a:close/>
                <a:moveTo>
                  <a:pt x="3376848" y="2195177"/>
                </a:moveTo>
                <a:lnTo>
                  <a:pt x="3376848" y="2302928"/>
                </a:lnTo>
                <a:lnTo>
                  <a:pt x="3514365" y="2302928"/>
                </a:lnTo>
                <a:lnTo>
                  <a:pt x="3514365" y="2631541"/>
                </a:lnTo>
                <a:lnTo>
                  <a:pt x="3649203" y="2631541"/>
                </a:lnTo>
                <a:lnTo>
                  <a:pt x="3649203" y="2302928"/>
                </a:lnTo>
                <a:lnTo>
                  <a:pt x="3786720" y="2302928"/>
                </a:lnTo>
                <a:lnTo>
                  <a:pt x="3786720" y="2195177"/>
                </a:lnTo>
                <a:close/>
                <a:moveTo>
                  <a:pt x="2530909" y="2195177"/>
                </a:moveTo>
                <a:lnTo>
                  <a:pt x="2530909" y="2631541"/>
                </a:lnTo>
                <a:lnTo>
                  <a:pt x="2898812" y="2631541"/>
                </a:lnTo>
                <a:lnTo>
                  <a:pt x="2898812" y="2532718"/>
                </a:lnTo>
                <a:lnTo>
                  <a:pt x="2666045" y="2532718"/>
                </a:lnTo>
                <a:lnTo>
                  <a:pt x="2666045" y="2446696"/>
                </a:lnTo>
                <a:lnTo>
                  <a:pt x="2875893" y="2446696"/>
                </a:lnTo>
                <a:lnTo>
                  <a:pt x="2875893" y="2357697"/>
                </a:lnTo>
                <a:lnTo>
                  <a:pt x="2666045" y="2357697"/>
                </a:lnTo>
                <a:lnTo>
                  <a:pt x="2666045" y="2288343"/>
                </a:lnTo>
                <a:lnTo>
                  <a:pt x="2892264" y="2288343"/>
                </a:lnTo>
                <a:lnTo>
                  <a:pt x="2892264" y="2195177"/>
                </a:lnTo>
                <a:close/>
                <a:moveTo>
                  <a:pt x="2012094" y="2195177"/>
                </a:moveTo>
                <a:lnTo>
                  <a:pt x="2176893" y="2631541"/>
                </a:lnTo>
                <a:lnTo>
                  <a:pt x="2323043" y="2631541"/>
                </a:lnTo>
                <a:lnTo>
                  <a:pt x="2485070" y="2195177"/>
                </a:lnTo>
                <a:lnTo>
                  <a:pt x="2348218" y="2195177"/>
                </a:lnTo>
                <a:lnTo>
                  <a:pt x="2251261" y="2509203"/>
                </a:lnTo>
                <a:lnTo>
                  <a:pt x="2153048" y="2195177"/>
                </a:lnTo>
                <a:close/>
                <a:moveTo>
                  <a:pt x="1551025" y="2195177"/>
                </a:moveTo>
                <a:lnTo>
                  <a:pt x="1551025" y="2631541"/>
                </a:lnTo>
                <a:lnTo>
                  <a:pt x="1677826" y="2631541"/>
                </a:lnTo>
                <a:lnTo>
                  <a:pt x="1677826" y="2391946"/>
                </a:lnTo>
                <a:lnTo>
                  <a:pt x="1841240" y="2631541"/>
                </a:lnTo>
                <a:lnTo>
                  <a:pt x="1968339" y="2631541"/>
                </a:lnTo>
                <a:lnTo>
                  <a:pt x="1968339" y="2195177"/>
                </a:lnTo>
                <a:lnTo>
                  <a:pt x="1841240" y="2195177"/>
                </a:lnTo>
                <a:lnTo>
                  <a:pt x="1841240" y="2436594"/>
                </a:lnTo>
                <a:lnTo>
                  <a:pt x="1676933" y="2195177"/>
                </a:lnTo>
                <a:close/>
                <a:moveTo>
                  <a:pt x="1317365" y="2195177"/>
                </a:moveTo>
                <a:lnTo>
                  <a:pt x="1317365" y="2631541"/>
                </a:lnTo>
                <a:lnTo>
                  <a:pt x="1452501" y="2631541"/>
                </a:lnTo>
                <a:lnTo>
                  <a:pt x="1452501" y="2195177"/>
                </a:lnTo>
                <a:close/>
                <a:moveTo>
                  <a:pt x="3147653" y="2187735"/>
                </a:moveTo>
                <a:cubicBezTo>
                  <a:pt x="3102211" y="2187735"/>
                  <a:pt x="3066442" y="2193440"/>
                  <a:pt x="3040348" y="2204850"/>
                </a:cubicBezTo>
                <a:cubicBezTo>
                  <a:pt x="3014253" y="2216260"/>
                  <a:pt x="2994707" y="2231937"/>
                  <a:pt x="2981709" y="2251880"/>
                </a:cubicBezTo>
                <a:cubicBezTo>
                  <a:pt x="2968712" y="2271823"/>
                  <a:pt x="2962213" y="2293006"/>
                  <a:pt x="2962213" y="2315429"/>
                </a:cubicBezTo>
                <a:cubicBezTo>
                  <a:pt x="2962213" y="2349561"/>
                  <a:pt x="2974913" y="2377640"/>
                  <a:pt x="3000313" y="2399666"/>
                </a:cubicBezTo>
                <a:cubicBezTo>
                  <a:pt x="3025514" y="2421693"/>
                  <a:pt x="3067682" y="2439353"/>
                  <a:pt x="3126817" y="2452649"/>
                </a:cubicBezTo>
                <a:cubicBezTo>
                  <a:pt x="3162932" y="2460586"/>
                  <a:pt x="3185951" y="2469020"/>
                  <a:pt x="3195873" y="2477950"/>
                </a:cubicBezTo>
                <a:cubicBezTo>
                  <a:pt x="3205795" y="2486879"/>
                  <a:pt x="3210756" y="2497000"/>
                  <a:pt x="3210756" y="2508311"/>
                </a:cubicBezTo>
                <a:cubicBezTo>
                  <a:pt x="3210756" y="2520217"/>
                  <a:pt x="3205547" y="2530684"/>
                  <a:pt x="3195129" y="2539713"/>
                </a:cubicBezTo>
                <a:cubicBezTo>
                  <a:pt x="3184711" y="2548742"/>
                  <a:pt x="3169878" y="2553257"/>
                  <a:pt x="3150629" y="2553257"/>
                </a:cubicBezTo>
                <a:cubicBezTo>
                  <a:pt x="3124832" y="2553257"/>
                  <a:pt x="3104989" y="2544426"/>
                  <a:pt x="3091098" y="2526765"/>
                </a:cubicBezTo>
                <a:cubicBezTo>
                  <a:pt x="3082565" y="2515851"/>
                  <a:pt x="3076910" y="2499976"/>
                  <a:pt x="3074132" y="2479140"/>
                </a:cubicBezTo>
                <a:lnTo>
                  <a:pt x="2945842" y="2487177"/>
                </a:lnTo>
                <a:cubicBezTo>
                  <a:pt x="2949612" y="2531230"/>
                  <a:pt x="2965785" y="2567545"/>
                  <a:pt x="2994360" y="2596119"/>
                </a:cubicBezTo>
                <a:cubicBezTo>
                  <a:pt x="3022935" y="2624694"/>
                  <a:pt x="3074330" y="2638982"/>
                  <a:pt x="3148546" y="2638982"/>
                </a:cubicBezTo>
                <a:cubicBezTo>
                  <a:pt x="3190813" y="2638982"/>
                  <a:pt x="3225837" y="2632880"/>
                  <a:pt x="3253618" y="2620676"/>
                </a:cubicBezTo>
                <a:cubicBezTo>
                  <a:pt x="3281400" y="2608472"/>
                  <a:pt x="3303029" y="2590563"/>
                  <a:pt x="3318507" y="2566949"/>
                </a:cubicBezTo>
                <a:cubicBezTo>
                  <a:pt x="3333985" y="2543335"/>
                  <a:pt x="3341725" y="2517538"/>
                  <a:pt x="3341725" y="2489559"/>
                </a:cubicBezTo>
                <a:cubicBezTo>
                  <a:pt x="3341725" y="2465746"/>
                  <a:pt x="3335920" y="2444215"/>
                  <a:pt x="3324312" y="2424967"/>
                </a:cubicBezTo>
                <a:cubicBezTo>
                  <a:pt x="3312703" y="2405718"/>
                  <a:pt x="3294149" y="2389595"/>
                  <a:pt x="3268650" y="2376598"/>
                </a:cubicBezTo>
                <a:cubicBezTo>
                  <a:pt x="3243151" y="2363600"/>
                  <a:pt x="3200933" y="2350752"/>
                  <a:pt x="3141997" y="2338051"/>
                </a:cubicBezTo>
                <a:cubicBezTo>
                  <a:pt x="3118185" y="2333090"/>
                  <a:pt x="3103103" y="2327732"/>
                  <a:pt x="3096754" y="2321978"/>
                </a:cubicBezTo>
                <a:cubicBezTo>
                  <a:pt x="3090205" y="2316421"/>
                  <a:pt x="3086931" y="2310171"/>
                  <a:pt x="3086931" y="2303226"/>
                </a:cubicBezTo>
                <a:cubicBezTo>
                  <a:pt x="3086931" y="2293701"/>
                  <a:pt x="3090900" y="2285614"/>
                  <a:pt x="3098837" y="2278966"/>
                </a:cubicBezTo>
                <a:cubicBezTo>
                  <a:pt x="3106774" y="2272319"/>
                  <a:pt x="3118582" y="2268995"/>
                  <a:pt x="3134258" y="2268995"/>
                </a:cubicBezTo>
                <a:cubicBezTo>
                  <a:pt x="3153308" y="2268995"/>
                  <a:pt x="3168241" y="2273460"/>
                  <a:pt x="3179055" y="2282389"/>
                </a:cubicBezTo>
                <a:cubicBezTo>
                  <a:pt x="3189870" y="2291320"/>
                  <a:pt x="3196964" y="2305607"/>
                  <a:pt x="3200338" y="2325252"/>
                </a:cubicBezTo>
                <a:lnTo>
                  <a:pt x="3327437" y="2317811"/>
                </a:lnTo>
                <a:cubicBezTo>
                  <a:pt x="3321881" y="2272567"/>
                  <a:pt x="3304468" y="2239576"/>
                  <a:pt x="3275198" y="2218840"/>
                </a:cubicBezTo>
                <a:cubicBezTo>
                  <a:pt x="3245928" y="2198103"/>
                  <a:pt x="3203414" y="2187735"/>
                  <a:pt x="3147653" y="2187735"/>
                </a:cubicBezTo>
                <a:close/>
                <a:moveTo>
                  <a:pt x="3256744" y="1574860"/>
                </a:moveTo>
                <a:lnTo>
                  <a:pt x="3304908" y="1731725"/>
                </a:lnTo>
                <a:lnTo>
                  <a:pt x="3209081" y="1731725"/>
                </a:lnTo>
                <a:close/>
                <a:moveTo>
                  <a:pt x="3541749" y="1461751"/>
                </a:moveTo>
                <a:lnTo>
                  <a:pt x="3541749" y="1898115"/>
                </a:lnTo>
                <a:lnTo>
                  <a:pt x="3668551" y="1898115"/>
                </a:lnTo>
                <a:lnTo>
                  <a:pt x="3668551" y="1658521"/>
                </a:lnTo>
                <a:lnTo>
                  <a:pt x="3831964" y="1898115"/>
                </a:lnTo>
                <a:lnTo>
                  <a:pt x="3959064" y="1898115"/>
                </a:lnTo>
                <a:lnTo>
                  <a:pt x="3959064" y="1461751"/>
                </a:lnTo>
                <a:lnTo>
                  <a:pt x="3831964" y="1461751"/>
                </a:lnTo>
                <a:lnTo>
                  <a:pt x="3831964" y="1703169"/>
                </a:lnTo>
                <a:lnTo>
                  <a:pt x="3667658" y="1461751"/>
                </a:lnTo>
                <a:close/>
                <a:moveTo>
                  <a:pt x="3184860" y="1461751"/>
                </a:moveTo>
                <a:lnTo>
                  <a:pt x="3020851" y="1898115"/>
                </a:lnTo>
                <a:lnTo>
                  <a:pt x="3158526" y="1898115"/>
                </a:lnTo>
                <a:lnTo>
                  <a:pt x="3179795" y="1826082"/>
                </a:lnTo>
                <a:lnTo>
                  <a:pt x="3332878" y="1826082"/>
                </a:lnTo>
                <a:lnTo>
                  <a:pt x="3354710" y="1898115"/>
                </a:lnTo>
                <a:lnTo>
                  <a:pt x="3495910" y="1898115"/>
                </a:lnTo>
                <a:lnTo>
                  <a:pt x="3331939" y="1461751"/>
                </a:lnTo>
                <a:close/>
                <a:moveTo>
                  <a:pt x="3664781" y="758985"/>
                </a:moveTo>
                <a:cubicBezTo>
                  <a:pt x="3693157" y="758985"/>
                  <a:pt x="3715630" y="768460"/>
                  <a:pt x="3732200" y="787411"/>
                </a:cubicBezTo>
                <a:cubicBezTo>
                  <a:pt x="3748769" y="806362"/>
                  <a:pt x="3757054" y="836376"/>
                  <a:pt x="3757054" y="877452"/>
                </a:cubicBezTo>
                <a:cubicBezTo>
                  <a:pt x="3757054" y="926268"/>
                  <a:pt x="3749117" y="960101"/>
                  <a:pt x="3733242" y="978953"/>
                </a:cubicBezTo>
                <a:cubicBezTo>
                  <a:pt x="3717367" y="997804"/>
                  <a:pt x="3694943" y="1007230"/>
                  <a:pt x="3665971" y="1007230"/>
                </a:cubicBezTo>
                <a:cubicBezTo>
                  <a:pt x="3637793" y="1007230"/>
                  <a:pt x="3615518" y="997606"/>
                  <a:pt x="3599147" y="978358"/>
                </a:cubicBezTo>
                <a:cubicBezTo>
                  <a:pt x="3582776" y="959109"/>
                  <a:pt x="3574591" y="927458"/>
                  <a:pt x="3574591" y="883405"/>
                </a:cubicBezTo>
                <a:cubicBezTo>
                  <a:pt x="3574591" y="838955"/>
                  <a:pt x="3582826" y="807106"/>
                  <a:pt x="3599296" y="787858"/>
                </a:cubicBezTo>
                <a:cubicBezTo>
                  <a:pt x="3615767" y="768609"/>
                  <a:pt x="3637595" y="758985"/>
                  <a:pt x="3664781" y="758985"/>
                </a:cubicBezTo>
                <a:close/>
                <a:moveTo>
                  <a:pt x="3127214" y="752437"/>
                </a:moveTo>
                <a:lnTo>
                  <a:pt x="3186447" y="752437"/>
                </a:lnTo>
                <a:cubicBezTo>
                  <a:pt x="3211054" y="752437"/>
                  <a:pt x="3227822" y="756207"/>
                  <a:pt x="3236751" y="763747"/>
                </a:cubicBezTo>
                <a:cubicBezTo>
                  <a:pt x="3245681" y="771288"/>
                  <a:pt x="3250146" y="782103"/>
                  <a:pt x="3250146" y="796192"/>
                </a:cubicBezTo>
                <a:cubicBezTo>
                  <a:pt x="3250146" y="805717"/>
                  <a:pt x="3247318" y="814151"/>
                  <a:pt x="3241662" y="821493"/>
                </a:cubicBezTo>
                <a:cubicBezTo>
                  <a:pt x="3236007" y="828835"/>
                  <a:pt x="3228714" y="833399"/>
                  <a:pt x="3219785" y="835185"/>
                </a:cubicBezTo>
                <a:cubicBezTo>
                  <a:pt x="3202124" y="839154"/>
                  <a:pt x="3190218" y="841138"/>
                  <a:pt x="3184066" y="841138"/>
                </a:cubicBezTo>
                <a:lnTo>
                  <a:pt x="3127214" y="841138"/>
                </a:lnTo>
                <a:close/>
                <a:moveTo>
                  <a:pt x="3960056" y="664330"/>
                </a:moveTo>
                <a:lnTo>
                  <a:pt x="3960056" y="1100694"/>
                </a:lnTo>
                <a:lnTo>
                  <a:pt x="4070486" y="1100694"/>
                </a:lnTo>
                <a:lnTo>
                  <a:pt x="4070486" y="767915"/>
                </a:lnTo>
                <a:lnTo>
                  <a:pt x="4155416" y="1100694"/>
                </a:lnTo>
                <a:lnTo>
                  <a:pt x="4255372" y="1100694"/>
                </a:lnTo>
                <a:lnTo>
                  <a:pt x="4340460" y="767915"/>
                </a:lnTo>
                <a:lnTo>
                  <a:pt x="4340460" y="1100694"/>
                </a:lnTo>
                <a:lnTo>
                  <a:pt x="4450891" y="1100694"/>
                </a:lnTo>
                <a:lnTo>
                  <a:pt x="4450891" y="664330"/>
                </a:lnTo>
                <a:lnTo>
                  <a:pt x="4273669" y="664330"/>
                </a:lnTo>
                <a:lnTo>
                  <a:pt x="4205771" y="929840"/>
                </a:lnTo>
                <a:lnTo>
                  <a:pt x="4137384" y="664330"/>
                </a:lnTo>
                <a:close/>
                <a:moveTo>
                  <a:pt x="2991780" y="664330"/>
                </a:moveTo>
                <a:lnTo>
                  <a:pt x="2991780" y="1100694"/>
                </a:lnTo>
                <a:lnTo>
                  <a:pt x="3127214" y="1100694"/>
                </a:lnTo>
                <a:lnTo>
                  <a:pt x="3127214" y="923589"/>
                </a:lnTo>
                <a:lnTo>
                  <a:pt x="3139120" y="923589"/>
                </a:lnTo>
                <a:cubicBezTo>
                  <a:pt x="3151423" y="923589"/>
                  <a:pt x="3162436" y="926962"/>
                  <a:pt x="3172160" y="933709"/>
                </a:cubicBezTo>
                <a:cubicBezTo>
                  <a:pt x="3179304" y="938869"/>
                  <a:pt x="3187439" y="950080"/>
                  <a:pt x="3196568" y="967344"/>
                </a:cubicBezTo>
                <a:lnTo>
                  <a:pt x="3268642" y="1100694"/>
                </a:lnTo>
                <a:lnTo>
                  <a:pt x="3421000" y="1100694"/>
                </a:lnTo>
                <a:lnTo>
                  <a:pt x="3355702" y="974251"/>
                </a:lnTo>
                <a:cubicBezTo>
                  <a:pt x="3352530" y="967895"/>
                  <a:pt x="3346234" y="958857"/>
                  <a:pt x="3336815" y="947139"/>
                </a:cubicBezTo>
                <a:cubicBezTo>
                  <a:pt x="3327395" y="935420"/>
                  <a:pt x="3320206" y="927773"/>
                  <a:pt x="3315248" y="924198"/>
                </a:cubicBezTo>
                <a:cubicBezTo>
                  <a:pt x="3307909" y="918837"/>
                  <a:pt x="3296209" y="913475"/>
                  <a:pt x="3280148" y="908111"/>
                </a:cubicBezTo>
                <a:cubicBezTo>
                  <a:pt x="3300203" y="903547"/>
                  <a:pt x="3315988" y="897792"/>
                  <a:pt x="3327504" y="890847"/>
                </a:cubicBezTo>
                <a:cubicBezTo>
                  <a:pt x="3345571" y="879933"/>
                  <a:pt x="3359767" y="865695"/>
                  <a:pt x="3370092" y="848133"/>
                </a:cubicBezTo>
                <a:cubicBezTo>
                  <a:pt x="3380417" y="830571"/>
                  <a:pt x="3385579" y="809686"/>
                  <a:pt x="3385579" y="785476"/>
                </a:cubicBezTo>
                <a:cubicBezTo>
                  <a:pt x="3385579" y="757695"/>
                  <a:pt x="3378832" y="734131"/>
                  <a:pt x="3365338" y="714783"/>
                </a:cubicBezTo>
                <a:cubicBezTo>
                  <a:pt x="3351845" y="695435"/>
                  <a:pt x="3334085" y="682190"/>
                  <a:pt x="3312058" y="675046"/>
                </a:cubicBezTo>
                <a:cubicBezTo>
                  <a:pt x="3290031" y="667902"/>
                  <a:pt x="3258182" y="664330"/>
                  <a:pt x="3216511" y="664330"/>
                </a:cubicBezTo>
                <a:close/>
                <a:moveTo>
                  <a:pt x="2581015" y="664330"/>
                </a:moveTo>
                <a:lnTo>
                  <a:pt x="2581015" y="1100694"/>
                </a:lnTo>
                <a:lnTo>
                  <a:pt x="2716448" y="1100694"/>
                </a:lnTo>
                <a:lnTo>
                  <a:pt x="2716448" y="922398"/>
                </a:lnTo>
                <a:lnTo>
                  <a:pt x="2885517" y="922398"/>
                </a:lnTo>
                <a:lnTo>
                  <a:pt x="2885517" y="834292"/>
                </a:lnTo>
                <a:lnTo>
                  <a:pt x="2716448" y="834292"/>
                </a:lnTo>
                <a:lnTo>
                  <a:pt x="2716448" y="758092"/>
                </a:lnTo>
                <a:lnTo>
                  <a:pt x="2914389" y="758092"/>
                </a:lnTo>
                <a:lnTo>
                  <a:pt x="2914389" y="664330"/>
                </a:lnTo>
                <a:close/>
                <a:moveTo>
                  <a:pt x="3665078" y="656889"/>
                </a:moveTo>
                <a:cubicBezTo>
                  <a:pt x="3594236" y="656889"/>
                  <a:pt x="3538971" y="676733"/>
                  <a:pt x="3499284" y="716420"/>
                </a:cubicBezTo>
                <a:cubicBezTo>
                  <a:pt x="3459596" y="756108"/>
                  <a:pt x="3439752" y="811571"/>
                  <a:pt x="3439752" y="882810"/>
                </a:cubicBezTo>
                <a:cubicBezTo>
                  <a:pt x="3439752" y="933808"/>
                  <a:pt x="3449774" y="976274"/>
                  <a:pt x="3469816" y="1010207"/>
                </a:cubicBezTo>
                <a:cubicBezTo>
                  <a:pt x="3489858" y="1044140"/>
                  <a:pt x="3516002" y="1068944"/>
                  <a:pt x="3548248" y="1084621"/>
                </a:cubicBezTo>
                <a:cubicBezTo>
                  <a:pt x="3580494" y="1100297"/>
                  <a:pt x="3621224" y="1108136"/>
                  <a:pt x="3670436" y="1108136"/>
                </a:cubicBezTo>
                <a:cubicBezTo>
                  <a:pt x="3718855" y="1108136"/>
                  <a:pt x="3759286" y="1099057"/>
                  <a:pt x="3791731" y="1080900"/>
                </a:cubicBezTo>
                <a:cubicBezTo>
                  <a:pt x="3824176" y="1062743"/>
                  <a:pt x="3848980" y="1037343"/>
                  <a:pt x="3866145" y="1004700"/>
                </a:cubicBezTo>
                <a:cubicBezTo>
                  <a:pt x="3883310" y="972057"/>
                  <a:pt x="3891892" y="930236"/>
                  <a:pt x="3891892" y="879238"/>
                </a:cubicBezTo>
                <a:cubicBezTo>
                  <a:pt x="3891892" y="808991"/>
                  <a:pt x="3872247" y="754371"/>
                  <a:pt x="3832956" y="715378"/>
                </a:cubicBezTo>
                <a:cubicBezTo>
                  <a:pt x="3793666" y="676385"/>
                  <a:pt x="3737706" y="656889"/>
                  <a:pt x="3665078" y="656889"/>
                </a:cubicBezTo>
                <a:close/>
                <a:moveTo>
                  <a:pt x="0" y="0"/>
                </a:moveTo>
                <a:lnTo>
                  <a:pt x="7032104" y="0"/>
                </a:lnTo>
                <a:lnTo>
                  <a:pt x="70321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970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BA93"/>
            </a:gs>
            <a:gs pos="84000">
              <a:srgbClr val="D265AA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33EF4-A271-BEAB-A407-96E2A7DF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EBF53D-0CC3-60FF-9D2F-ACDAFD976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3" t="236" r="37395" b="44115"/>
          <a:stretch/>
        </p:blipFill>
        <p:spPr>
          <a:xfrm>
            <a:off x="7176120" y="1268760"/>
            <a:ext cx="4538478" cy="4625756"/>
          </a:xfrm>
          <a:custGeom>
            <a:avLst/>
            <a:gdLst>
              <a:gd name="connsiteX0" fmla="*/ 1872208 w 3744416"/>
              <a:gd name="connsiteY0" fmla="*/ 0 h 3816424"/>
              <a:gd name="connsiteX1" fmla="*/ 3744416 w 3744416"/>
              <a:gd name="connsiteY1" fmla="*/ 1908212 h 3816424"/>
              <a:gd name="connsiteX2" fmla="*/ 1872208 w 3744416"/>
              <a:gd name="connsiteY2" fmla="*/ 3816424 h 3816424"/>
              <a:gd name="connsiteX3" fmla="*/ 0 w 3744416"/>
              <a:gd name="connsiteY3" fmla="*/ 1908212 h 3816424"/>
              <a:gd name="connsiteX4" fmla="*/ 1872208 w 3744416"/>
              <a:gd name="connsiteY4" fmla="*/ 0 h 381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3816424">
                <a:moveTo>
                  <a:pt x="1872208" y="0"/>
                </a:moveTo>
                <a:cubicBezTo>
                  <a:pt x="2906200" y="0"/>
                  <a:pt x="3744416" y="854336"/>
                  <a:pt x="3744416" y="1908212"/>
                </a:cubicBezTo>
                <a:cubicBezTo>
                  <a:pt x="3744416" y="2962088"/>
                  <a:pt x="2906200" y="3816424"/>
                  <a:pt x="1872208" y="3816424"/>
                </a:cubicBezTo>
                <a:cubicBezTo>
                  <a:pt x="838216" y="3816424"/>
                  <a:pt x="0" y="2962088"/>
                  <a:pt x="0" y="1908212"/>
                </a:cubicBezTo>
                <a:cubicBezTo>
                  <a:pt x="0" y="854336"/>
                  <a:pt x="838216" y="0"/>
                  <a:pt x="1872208" y="0"/>
                </a:cubicBez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FF70F91-75FE-18CF-4384-A833E8F06B35}"/>
              </a:ext>
            </a:extLst>
          </p:cNvPr>
          <p:cNvSpPr/>
          <p:nvPr/>
        </p:nvSpPr>
        <p:spPr>
          <a:xfrm>
            <a:off x="13800856" y="0"/>
            <a:ext cx="7032104" cy="6858000"/>
          </a:xfrm>
          <a:custGeom>
            <a:avLst/>
            <a:gdLst/>
            <a:ahLst/>
            <a:cxnLst/>
            <a:rect l="l" t="t" r="r" b="b"/>
            <a:pathLst>
              <a:path w="7032104" h="6858000">
                <a:moveTo>
                  <a:pt x="2799544" y="5950665"/>
                </a:moveTo>
                <a:lnTo>
                  <a:pt x="2847708" y="6107530"/>
                </a:lnTo>
                <a:lnTo>
                  <a:pt x="2751881" y="6107530"/>
                </a:lnTo>
                <a:close/>
                <a:moveTo>
                  <a:pt x="4250766" y="5910779"/>
                </a:moveTo>
                <a:cubicBezTo>
                  <a:pt x="4270412" y="5910779"/>
                  <a:pt x="4285146" y="5920751"/>
                  <a:pt x="4294968" y="5940694"/>
                </a:cubicBezTo>
                <a:cubicBezTo>
                  <a:pt x="4304791" y="5960637"/>
                  <a:pt x="4309702" y="5999580"/>
                  <a:pt x="4309702" y="6057524"/>
                </a:cubicBezTo>
                <a:cubicBezTo>
                  <a:pt x="4309702" y="6097013"/>
                  <a:pt x="4307569" y="6126084"/>
                  <a:pt x="4303303" y="6144737"/>
                </a:cubicBezTo>
                <a:cubicBezTo>
                  <a:pt x="4299037" y="6163390"/>
                  <a:pt x="4292389" y="6177033"/>
                  <a:pt x="4283360" y="6185665"/>
                </a:cubicBezTo>
                <a:cubicBezTo>
                  <a:pt x="4274331" y="6194297"/>
                  <a:pt x="4263665" y="6198613"/>
                  <a:pt x="4251362" y="6198613"/>
                </a:cubicBezTo>
                <a:cubicBezTo>
                  <a:pt x="4232709" y="6198613"/>
                  <a:pt x="4218471" y="6188443"/>
                  <a:pt x="4208648" y="6168103"/>
                </a:cubicBezTo>
                <a:cubicBezTo>
                  <a:pt x="4198826" y="6147763"/>
                  <a:pt x="4193914" y="6109812"/>
                  <a:pt x="4193914" y="6054250"/>
                </a:cubicBezTo>
                <a:cubicBezTo>
                  <a:pt x="4193914" y="5999283"/>
                  <a:pt x="4198379" y="5961629"/>
                  <a:pt x="4207309" y="5941289"/>
                </a:cubicBezTo>
                <a:cubicBezTo>
                  <a:pt x="4216238" y="5920949"/>
                  <a:pt x="4230724" y="5910779"/>
                  <a:pt x="4250766" y="5910779"/>
                </a:cubicBezTo>
                <a:close/>
                <a:moveTo>
                  <a:pt x="3713200" y="5837556"/>
                </a:moveTo>
                <a:lnTo>
                  <a:pt x="3674802" y="6072109"/>
                </a:lnTo>
                <a:lnTo>
                  <a:pt x="3778088" y="6086992"/>
                </a:lnTo>
                <a:cubicBezTo>
                  <a:pt x="3787812" y="6076078"/>
                  <a:pt x="3796742" y="6068537"/>
                  <a:pt x="3804878" y="6064370"/>
                </a:cubicBezTo>
                <a:cubicBezTo>
                  <a:pt x="3815792" y="6058615"/>
                  <a:pt x="3827103" y="6055738"/>
                  <a:pt x="3838810" y="6055738"/>
                </a:cubicBezTo>
                <a:cubicBezTo>
                  <a:pt x="3857265" y="6055738"/>
                  <a:pt x="3872049" y="6061791"/>
                  <a:pt x="3883161" y="6073895"/>
                </a:cubicBezTo>
                <a:cubicBezTo>
                  <a:pt x="3894274" y="6086000"/>
                  <a:pt x="3899830" y="6105050"/>
                  <a:pt x="3899830" y="6131045"/>
                </a:cubicBezTo>
                <a:cubicBezTo>
                  <a:pt x="3899830" y="6156445"/>
                  <a:pt x="3894323" y="6175545"/>
                  <a:pt x="3883310" y="6188344"/>
                </a:cubicBezTo>
                <a:cubicBezTo>
                  <a:pt x="3872297" y="6201143"/>
                  <a:pt x="3858356" y="6207543"/>
                  <a:pt x="3841489" y="6207543"/>
                </a:cubicBezTo>
                <a:cubicBezTo>
                  <a:pt x="3826408" y="6207543"/>
                  <a:pt x="3813410" y="6202433"/>
                  <a:pt x="3802496" y="6192213"/>
                </a:cubicBezTo>
                <a:cubicBezTo>
                  <a:pt x="3791582" y="6181994"/>
                  <a:pt x="3784637" y="6167061"/>
                  <a:pt x="3781660" y="6147416"/>
                </a:cubicBezTo>
                <a:lnTo>
                  <a:pt x="3659026" y="6160811"/>
                </a:lnTo>
                <a:cubicBezTo>
                  <a:pt x="3664979" y="6181250"/>
                  <a:pt x="3672420" y="6198315"/>
                  <a:pt x="3681350" y="6212008"/>
                </a:cubicBezTo>
                <a:cubicBezTo>
                  <a:pt x="3690280" y="6225700"/>
                  <a:pt x="3701938" y="6237953"/>
                  <a:pt x="3716325" y="6248768"/>
                </a:cubicBezTo>
                <a:cubicBezTo>
                  <a:pt x="3730712" y="6259583"/>
                  <a:pt x="3748174" y="6267719"/>
                  <a:pt x="3768712" y="6273176"/>
                </a:cubicBezTo>
                <a:cubicBezTo>
                  <a:pt x="3789250" y="6278633"/>
                  <a:pt x="3813906" y="6281361"/>
                  <a:pt x="3842680" y="6281361"/>
                </a:cubicBezTo>
                <a:cubicBezTo>
                  <a:pt x="3882764" y="6281361"/>
                  <a:pt x="3915656" y="6274515"/>
                  <a:pt x="3941353" y="6260823"/>
                </a:cubicBezTo>
                <a:cubicBezTo>
                  <a:pt x="3967050" y="6247131"/>
                  <a:pt x="3986894" y="6227287"/>
                  <a:pt x="4000884" y="6201292"/>
                </a:cubicBezTo>
                <a:cubicBezTo>
                  <a:pt x="4014874" y="6175297"/>
                  <a:pt x="4021869" y="6148210"/>
                  <a:pt x="4021869" y="6120032"/>
                </a:cubicBezTo>
                <a:cubicBezTo>
                  <a:pt x="4021869" y="6079948"/>
                  <a:pt x="4008276" y="6046709"/>
                  <a:pt x="3981090" y="6020317"/>
                </a:cubicBezTo>
                <a:cubicBezTo>
                  <a:pt x="3953904" y="5993925"/>
                  <a:pt x="3918483" y="5980729"/>
                  <a:pt x="3874827" y="5980729"/>
                </a:cubicBezTo>
                <a:cubicBezTo>
                  <a:pt x="3861928" y="5980729"/>
                  <a:pt x="3848881" y="5982316"/>
                  <a:pt x="3835685" y="5985491"/>
                </a:cubicBezTo>
                <a:cubicBezTo>
                  <a:pt x="3822489" y="5988666"/>
                  <a:pt x="3809144" y="5993429"/>
                  <a:pt x="3795650" y="5999779"/>
                </a:cubicBezTo>
                <a:lnTo>
                  <a:pt x="3806068" y="5934294"/>
                </a:lnTo>
                <a:lnTo>
                  <a:pt x="4001033" y="5934294"/>
                </a:lnTo>
                <a:lnTo>
                  <a:pt x="4001033" y="5837556"/>
                </a:lnTo>
                <a:close/>
                <a:moveTo>
                  <a:pt x="3014898" y="5837556"/>
                </a:moveTo>
                <a:lnTo>
                  <a:pt x="3014898" y="5945308"/>
                </a:lnTo>
                <a:lnTo>
                  <a:pt x="3152415" y="5945308"/>
                </a:lnTo>
                <a:lnTo>
                  <a:pt x="3152415" y="6273920"/>
                </a:lnTo>
                <a:lnTo>
                  <a:pt x="3287253" y="6273920"/>
                </a:lnTo>
                <a:lnTo>
                  <a:pt x="3287253" y="5945308"/>
                </a:lnTo>
                <a:lnTo>
                  <a:pt x="3424770" y="5945308"/>
                </a:lnTo>
                <a:lnTo>
                  <a:pt x="3424770" y="5837556"/>
                </a:lnTo>
                <a:close/>
                <a:moveTo>
                  <a:pt x="2727660" y="5837556"/>
                </a:moveTo>
                <a:lnTo>
                  <a:pt x="2563651" y="6273920"/>
                </a:lnTo>
                <a:lnTo>
                  <a:pt x="2701326" y="6273920"/>
                </a:lnTo>
                <a:lnTo>
                  <a:pt x="2722595" y="6201887"/>
                </a:lnTo>
                <a:lnTo>
                  <a:pt x="2875679" y="6201887"/>
                </a:lnTo>
                <a:lnTo>
                  <a:pt x="2897510" y="6273920"/>
                </a:lnTo>
                <a:lnTo>
                  <a:pt x="3038710" y="6273920"/>
                </a:lnTo>
                <a:lnTo>
                  <a:pt x="2874739" y="5837556"/>
                </a:lnTo>
                <a:close/>
                <a:moveTo>
                  <a:pt x="4254934" y="5830115"/>
                </a:moveTo>
                <a:cubicBezTo>
                  <a:pt x="4193815" y="5830115"/>
                  <a:pt x="4148323" y="5846684"/>
                  <a:pt x="4118458" y="5879823"/>
                </a:cubicBezTo>
                <a:cubicBezTo>
                  <a:pt x="4088594" y="5912962"/>
                  <a:pt x="4073661" y="5971005"/>
                  <a:pt x="4073661" y="6053952"/>
                </a:cubicBezTo>
                <a:cubicBezTo>
                  <a:pt x="4073661" y="6087687"/>
                  <a:pt x="4076588" y="6118494"/>
                  <a:pt x="4082442" y="6146374"/>
                </a:cubicBezTo>
                <a:cubicBezTo>
                  <a:pt x="4088296" y="6174255"/>
                  <a:pt x="4096482" y="6196232"/>
                  <a:pt x="4106999" y="6212305"/>
                </a:cubicBezTo>
                <a:cubicBezTo>
                  <a:pt x="4121485" y="6234927"/>
                  <a:pt x="4140038" y="6252092"/>
                  <a:pt x="4162660" y="6263800"/>
                </a:cubicBezTo>
                <a:cubicBezTo>
                  <a:pt x="4185282" y="6275508"/>
                  <a:pt x="4214949" y="6281361"/>
                  <a:pt x="4251660" y="6281361"/>
                </a:cubicBezTo>
                <a:cubicBezTo>
                  <a:pt x="4317144" y="6281361"/>
                  <a:pt x="4363281" y="6263006"/>
                  <a:pt x="4390070" y="6226295"/>
                </a:cubicBezTo>
                <a:cubicBezTo>
                  <a:pt x="4416859" y="6189584"/>
                  <a:pt x="4430254" y="6131640"/>
                  <a:pt x="4430254" y="6052464"/>
                </a:cubicBezTo>
                <a:cubicBezTo>
                  <a:pt x="4430254" y="6017142"/>
                  <a:pt x="4426186" y="5983209"/>
                  <a:pt x="4418050" y="5950665"/>
                </a:cubicBezTo>
                <a:cubicBezTo>
                  <a:pt x="4413882" y="5933600"/>
                  <a:pt x="4408376" y="5918667"/>
                  <a:pt x="4401530" y="5905868"/>
                </a:cubicBezTo>
                <a:cubicBezTo>
                  <a:pt x="4394684" y="5893069"/>
                  <a:pt x="4385307" y="5880865"/>
                  <a:pt x="4373401" y="5869256"/>
                </a:cubicBezTo>
                <a:cubicBezTo>
                  <a:pt x="4361495" y="5857648"/>
                  <a:pt x="4346116" y="5848222"/>
                  <a:pt x="4327264" y="5840979"/>
                </a:cubicBezTo>
                <a:cubicBezTo>
                  <a:pt x="4308413" y="5833736"/>
                  <a:pt x="4284303" y="5830115"/>
                  <a:pt x="4254934" y="5830115"/>
                </a:cubicBezTo>
                <a:close/>
                <a:moveTo>
                  <a:pt x="3199445" y="5202358"/>
                </a:moveTo>
                <a:lnTo>
                  <a:pt x="3237842" y="5202358"/>
                </a:lnTo>
                <a:cubicBezTo>
                  <a:pt x="3263044" y="5202358"/>
                  <a:pt x="3280209" y="5207120"/>
                  <a:pt x="3289337" y="5216645"/>
                </a:cubicBezTo>
                <a:cubicBezTo>
                  <a:pt x="3298465" y="5226170"/>
                  <a:pt x="3303029" y="5237779"/>
                  <a:pt x="3303029" y="5251471"/>
                </a:cubicBezTo>
                <a:cubicBezTo>
                  <a:pt x="3303029" y="5265560"/>
                  <a:pt x="3297770" y="5277119"/>
                  <a:pt x="3287253" y="5286148"/>
                </a:cubicBezTo>
                <a:cubicBezTo>
                  <a:pt x="3276736" y="5295177"/>
                  <a:pt x="3258480" y="5299691"/>
                  <a:pt x="3232484" y="5299691"/>
                </a:cubicBezTo>
                <a:lnTo>
                  <a:pt x="3199445" y="5299691"/>
                </a:lnTo>
                <a:close/>
                <a:moveTo>
                  <a:pt x="6002176" y="5201762"/>
                </a:moveTo>
                <a:lnTo>
                  <a:pt x="6061410" y="5201762"/>
                </a:lnTo>
                <a:cubicBezTo>
                  <a:pt x="6086016" y="5201762"/>
                  <a:pt x="6102784" y="5205533"/>
                  <a:pt x="6111714" y="5213073"/>
                </a:cubicBezTo>
                <a:cubicBezTo>
                  <a:pt x="6120643" y="5220614"/>
                  <a:pt x="6125108" y="5231429"/>
                  <a:pt x="6125108" y="5245518"/>
                </a:cubicBezTo>
                <a:cubicBezTo>
                  <a:pt x="6125108" y="5255043"/>
                  <a:pt x="6122280" y="5263476"/>
                  <a:pt x="6116625" y="5270819"/>
                </a:cubicBezTo>
                <a:cubicBezTo>
                  <a:pt x="6110970" y="5278161"/>
                  <a:pt x="6103677" y="5282725"/>
                  <a:pt x="6094747" y="5284511"/>
                </a:cubicBezTo>
                <a:cubicBezTo>
                  <a:pt x="6077086" y="5288479"/>
                  <a:pt x="6065180" y="5290464"/>
                  <a:pt x="6059028" y="5290464"/>
                </a:cubicBezTo>
                <a:lnTo>
                  <a:pt x="6002176" y="5290464"/>
                </a:lnTo>
                <a:close/>
                <a:moveTo>
                  <a:pt x="3639976" y="5201762"/>
                </a:moveTo>
                <a:lnTo>
                  <a:pt x="3699210" y="5201762"/>
                </a:lnTo>
                <a:cubicBezTo>
                  <a:pt x="3723816" y="5201762"/>
                  <a:pt x="3740584" y="5205533"/>
                  <a:pt x="3749514" y="5213073"/>
                </a:cubicBezTo>
                <a:cubicBezTo>
                  <a:pt x="3758443" y="5220614"/>
                  <a:pt x="3762908" y="5231429"/>
                  <a:pt x="3762908" y="5245518"/>
                </a:cubicBezTo>
                <a:cubicBezTo>
                  <a:pt x="3762908" y="5255043"/>
                  <a:pt x="3760080" y="5263476"/>
                  <a:pt x="3754425" y="5270819"/>
                </a:cubicBezTo>
                <a:cubicBezTo>
                  <a:pt x="3748769" y="5278161"/>
                  <a:pt x="3741477" y="5282725"/>
                  <a:pt x="3732547" y="5284511"/>
                </a:cubicBezTo>
                <a:cubicBezTo>
                  <a:pt x="3714886" y="5288479"/>
                  <a:pt x="3702980" y="5290464"/>
                  <a:pt x="3696828" y="5290464"/>
                </a:cubicBezTo>
                <a:lnTo>
                  <a:pt x="3639976" y="5290464"/>
                </a:lnTo>
                <a:close/>
                <a:moveTo>
                  <a:pt x="2287426" y="5201762"/>
                </a:moveTo>
                <a:lnTo>
                  <a:pt x="2346660" y="5201762"/>
                </a:lnTo>
                <a:cubicBezTo>
                  <a:pt x="2371266" y="5201762"/>
                  <a:pt x="2388034" y="5205533"/>
                  <a:pt x="2396964" y="5213073"/>
                </a:cubicBezTo>
                <a:cubicBezTo>
                  <a:pt x="2405893" y="5220614"/>
                  <a:pt x="2410358" y="5231429"/>
                  <a:pt x="2410358" y="5245518"/>
                </a:cubicBezTo>
                <a:cubicBezTo>
                  <a:pt x="2410358" y="5255043"/>
                  <a:pt x="2407531" y="5263476"/>
                  <a:pt x="2401875" y="5270819"/>
                </a:cubicBezTo>
                <a:cubicBezTo>
                  <a:pt x="2396220" y="5278161"/>
                  <a:pt x="2388927" y="5282725"/>
                  <a:pt x="2379997" y="5284511"/>
                </a:cubicBezTo>
                <a:cubicBezTo>
                  <a:pt x="2362336" y="5288479"/>
                  <a:pt x="2350430" y="5290464"/>
                  <a:pt x="2344279" y="5290464"/>
                </a:cubicBezTo>
                <a:lnTo>
                  <a:pt x="2287426" y="5290464"/>
                </a:lnTo>
                <a:close/>
                <a:moveTo>
                  <a:pt x="5866742" y="5113656"/>
                </a:moveTo>
                <a:lnTo>
                  <a:pt x="5866742" y="5550020"/>
                </a:lnTo>
                <a:lnTo>
                  <a:pt x="6002176" y="5550020"/>
                </a:lnTo>
                <a:lnTo>
                  <a:pt x="6002176" y="5372915"/>
                </a:lnTo>
                <a:lnTo>
                  <a:pt x="6014082" y="5372915"/>
                </a:lnTo>
                <a:cubicBezTo>
                  <a:pt x="6026386" y="5372915"/>
                  <a:pt x="6037399" y="5376288"/>
                  <a:pt x="6047122" y="5383035"/>
                </a:cubicBezTo>
                <a:cubicBezTo>
                  <a:pt x="6054266" y="5388194"/>
                  <a:pt x="6062402" y="5399406"/>
                  <a:pt x="6071530" y="5416670"/>
                </a:cubicBezTo>
                <a:lnTo>
                  <a:pt x="6143604" y="5550020"/>
                </a:lnTo>
                <a:lnTo>
                  <a:pt x="6295962" y="5550020"/>
                </a:lnTo>
                <a:lnTo>
                  <a:pt x="6230664" y="5423577"/>
                </a:lnTo>
                <a:cubicBezTo>
                  <a:pt x="6227492" y="5417220"/>
                  <a:pt x="6221197" y="5408183"/>
                  <a:pt x="6211777" y="5396464"/>
                </a:cubicBezTo>
                <a:cubicBezTo>
                  <a:pt x="6202358" y="5384746"/>
                  <a:pt x="6195169" y="5377099"/>
                  <a:pt x="6190211" y="5373524"/>
                </a:cubicBezTo>
                <a:cubicBezTo>
                  <a:pt x="6182872" y="5368163"/>
                  <a:pt x="6171172" y="5362801"/>
                  <a:pt x="6155111" y="5357437"/>
                </a:cubicBezTo>
                <a:cubicBezTo>
                  <a:pt x="6175166" y="5352873"/>
                  <a:pt x="6190950" y="5347118"/>
                  <a:pt x="6202466" y="5340173"/>
                </a:cubicBezTo>
                <a:cubicBezTo>
                  <a:pt x="6220533" y="5329258"/>
                  <a:pt x="6234729" y="5315021"/>
                  <a:pt x="6245054" y="5297459"/>
                </a:cubicBezTo>
                <a:cubicBezTo>
                  <a:pt x="6255379" y="5279897"/>
                  <a:pt x="6260542" y="5259012"/>
                  <a:pt x="6260542" y="5234802"/>
                </a:cubicBezTo>
                <a:cubicBezTo>
                  <a:pt x="6260542" y="5207021"/>
                  <a:pt x="6253795" y="5183457"/>
                  <a:pt x="6240301" y="5164109"/>
                </a:cubicBezTo>
                <a:cubicBezTo>
                  <a:pt x="6226807" y="5144761"/>
                  <a:pt x="6209047" y="5131516"/>
                  <a:pt x="6187020" y="5124372"/>
                </a:cubicBezTo>
                <a:cubicBezTo>
                  <a:pt x="6164994" y="5117228"/>
                  <a:pt x="6133144" y="5113656"/>
                  <a:pt x="6091473" y="5113656"/>
                </a:cubicBezTo>
                <a:close/>
                <a:moveTo>
                  <a:pt x="5360429" y="5113656"/>
                </a:moveTo>
                <a:lnTo>
                  <a:pt x="5360429" y="5373636"/>
                </a:lnTo>
                <a:cubicBezTo>
                  <a:pt x="5360429" y="5395051"/>
                  <a:pt x="5364596" y="5419641"/>
                  <a:pt x="5372930" y="5447403"/>
                </a:cubicBezTo>
                <a:cubicBezTo>
                  <a:pt x="5378090" y="5464655"/>
                  <a:pt x="5387664" y="5481411"/>
                  <a:pt x="5401654" y="5497672"/>
                </a:cubicBezTo>
                <a:cubicBezTo>
                  <a:pt x="5415644" y="5513933"/>
                  <a:pt x="5431072" y="5526476"/>
                  <a:pt x="5447940" y="5535300"/>
                </a:cubicBezTo>
                <a:cubicBezTo>
                  <a:pt x="5464807" y="5544124"/>
                  <a:pt x="5485792" y="5550024"/>
                  <a:pt x="5510894" y="5552999"/>
                </a:cubicBezTo>
                <a:cubicBezTo>
                  <a:pt x="5535996" y="5555974"/>
                  <a:pt x="5559164" y="5557462"/>
                  <a:pt x="5580397" y="5557462"/>
                </a:cubicBezTo>
                <a:cubicBezTo>
                  <a:pt x="5617108" y="5557462"/>
                  <a:pt x="5648560" y="5552603"/>
                  <a:pt x="5674754" y="5542886"/>
                </a:cubicBezTo>
                <a:cubicBezTo>
                  <a:pt x="5693606" y="5535947"/>
                  <a:pt x="5711614" y="5523900"/>
                  <a:pt x="5728778" y="5506746"/>
                </a:cubicBezTo>
                <a:cubicBezTo>
                  <a:pt x="5745944" y="5489592"/>
                  <a:pt x="5758544" y="5469563"/>
                  <a:pt x="5766581" y="5446659"/>
                </a:cubicBezTo>
                <a:cubicBezTo>
                  <a:pt x="5774618" y="5423755"/>
                  <a:pt x="5778636" y="5399414"/>
                  <a:pt x="5778636" y="5373636"/>
                </a:cubicBezTo>
                <a:lnTo>
                  <a:pt x="5778636" y="5113656"/>
                </a:lnTo>
                <a:lnTo>
                  <a:pt x="5644096" y="5113656"/>
                </a:lnTo>
                <a:lnTo>
                  <a:pt x="5644096" y="5379826"/>
                </a:lnTo>
                <a:cubicBezTo>
                  <a:pt x="5644096" y="5404014"/>
                  <a:pt x="5637498" y="5422700"/>
                  <a:pt x="5624302" y="5435885"/>
                </a:cubicBezTo>
                <a:cubicBezTo>
                  <a:pt x="5611105" y="5449071"/>
                  <a:pt x="5592898" y="5455663"/>
                  <a:pt x="5569682" y="5455663"/>
                </a:cubicBezTo>
                <a:cubicBezTo>
                  <a:pt x="5546266" y="5455663"/>
                  <a:pt x="5527960" y="5448972"/>
                  <a:pt x="5514764" y="5435590"/>
                </a:cubicBezTo>
                <a:cubicBezTo>
                  <a:pt x="5501568" y="5422208"/>
                  <a:pt x="5494970" y="5403620"/>
                  <a:pt x="5494970" y="5379826"/>
                </a:cubicBezTo>
                <a:lnTo>
                  <a:pt x="5494970" y="5113656"/>
                </a:lnTo>
                <a:close/>
                <a:moveTo>
                  <a:pt x="4921684" y="5113656"/>
                </a:moveTo>
                <a:lnTo>
                  <a:pt x="4921684" y="5550020"/>
                </a:lnTo>
                <a:lnTo>
                  <a:pt x="5289587" y="5550020"/>
                </a:lnTo>
                <a:lnTo>
                  <a:pt x="5289587" y="5451198"/>
                </a:lnTo>
                <a:lnTo>
                  <a:pt x="5056820" y="5451198"/>
                </a:lnTo>
                <a:lnTo>
                  <a:pt x="5056820" y="5365176"/>
                </a:lnTo>
                <a:lnTo>
                  <a:pt x="5266668" y="5365176"/>
                </a:lnTo>
                <a:lnTo>
                  <a:pt x="5266668" y="5276176"/>
                </a:lnTo>
                <a:lnTo>
                  <a:pt x="5056820" y="5276176"/>
                </a:lnTo>
                <a:lnTo>
                  <a:pt x="5056820" y="5206823"/>
                </a:lnTo>
                <a:lnTo>
                  <a:pt x="5283038" y="5206823"/>
                </a:lnTo>
                <a:lnTo>
                  <a:pt x="5283038" y="5113656"/>
                </a:lnTo>
                <a:close/>
                <a:moveTo>
                  <a:pt x="4418050" y="5113656"/>
                </a:moveTo>
                <a:lnTo>
                  <a:pt x="4418050" y="5550020"/>
                </a:lnTo>
                <a:lnTo>
                  <a:pt x="4544851" y="5550020"/>
                </a:lnTo>
                <a:lnTo>
                  <a:pt x="4544851" y="5310426"/>
                </a:lnTo>
                <a:lnTo>
                  <a:pt x="4708264" y="5550020"/>
                </a:lnTo>
                <a:lnTo>
                  <a:pt x="4835364" y="5550020"/>
                </a:lnTo>
                <a:lnTo>
                  <a:pt x="4835364" y="5113656"/>
                </a:lnTo>
                <a:lnTo>
                  <a:pt x="4708264" y="5113656"/>
                </a:lnTo>
                <a:lnTo>
                  <a:pt x="4708264" y="5355074"/>
                </a:lnTo>
                <a:lnTo>
                  <a:pt x="4543958" y="5113656"/>
                </a:lnTo>
                <a:close/>
                <a:moveTo>
                  <a:pt x="3978709" y="5113656"/>
                </a:moveTo>
                <a:lnTo>
                  <a:pt x="3978709" y="5550020"/>
                </a:lnTo>
                <a:lnTo>
                  <a:pt x="4346612" y="5550020"/>
                </a:lnTo>
                <a:lnTo>
                  <a:pt x="4346612" y="5451198"/>
                </a:lnTo>
                <a:lnTo>
                  <a:pt x="4113845" y="5451198"/>
                </a:lnTo>
                <a:lnTo>
                  <a:pt x="4113845" y="5365176"/>
                </a:lnTo>
                <a:lnTo>
                  <a:pt x="4323692" y="5365176"/>
                </a:lnTo>
                <a:lnTo>
                  <a:pt x="4323692" y="5276176"/>
                </a:lnTo>
                <a:lnTo>
                  <a:pt x="4113845" y="5276176"/>
                </a:lnTo>
                <a:lnTo>
                  <a:pt x="4113845" y="5206823"/>
                </a:lnTo>
                <a:lnTo>
                  <a:pt x="4340064" y="5206823"/>
                </a:lnTo>
                <a:lnTo>
                  <a:pt x="4340064" y="5113656"/>
                </a:lnTo>
                <a:close/>
                <a:moveTo>
                  <a:pt x="3504542" y="5113656"/>
                </a:moveTo>
                <a:lnTo>
                  <a:pt x="3504542" y="5550020"/>
                </a:lnTo>
                <a:lnTo>
                  <a:pt x="3639976" y="5550020"/>
                </a:lnTo>
                <a:lnTo>
                  <a:pt x="3639976" y="5372915"/>
                </a:lnTo>
                <a:lnTo>
                  <a:pt x="3651882" y="5372915"/>
                </a:lnTo>
                <a:cubicBezTo>
                  <a:pt x="3664185" y="5372915"/>
                  <a:pt x="3675198" y="5376288"/>
                  <a:pt x="3684922" y="5383035"/>
                </a:cubicBezTo>
                <a:cubicBezTo>
                  <a:pt x="3692066" y="5388194"/>
                  <a:pt x="3700202" y="5399406"/>
                  <a:pt x="3709330" y="5416670"/>
                </a:cubicBezTo>
                <a:lnTo>
                  <a:pt x="3781404" y="5550020"/>
                </a:lnTo>
                <a:lnTo>
                  <a:pt x="3933763" y="5550020"/>
                </a:lnTo>
                <a:lnTo>
                  <a:pt x="3868464" y="5423577"/>
                </a:lnTo>
                <a:cubicBezTo>
                  <a:pt x="3865292" y="5417220"/>
                  <a:pt x="3858997" y="5408183"/>
                  <a:pt x="3849577" y="5396464"/>
                </a:cubicBezTo>
                <a:cubicBezTo>
                  <a:pt x="3840158" y="5384746"/>
                  <a:pt x="3832969" y="5377099"/>
                  <a:pt x="3828011" y="5373524"/>
                </a:cubicBezTo>
                <a:cubicBezTo>
                  <a:pt x="3820672" y="5368163"/>
                  <a:pt x="3808972" y="5362801"/>
                  <a:pt x="3792911" y="5357437"/>
                </a:cubicBezTo>
                <a:cubicBezTo>
                  <a:pt x="3812966" y="5352873"/>
                  <a:pt x="3828750" y="5347118"/>
                  <a:pt x="3840266" y="5340173"/>
                </a:cubicBezTo>
                <a:cubicBezTo>
                  <a:pt x="3858333" y="5329258"/>
                  <a:pt x="3872529" y="5315021"/>
                  <a:pt x="3882854" y="5297459"/>
                </a:cubicBezTo>
                <a:cubicBezTo>
                  <a:pt x="3893179" y="5279897"/>
                  <a:pt x="3898342" y="5259012"/>
                  <a:pt x="3898342" y="5234802"/>
                </a:cubicBezTo>
                <a:cubicBezTo>
                  <a:pt x="3898342" y="5207021"/>
                  <a:pt x="3891595" y="5183457"/>
                  <a:pt x="3878101" y="5164109"/>
                </a:cubicBezTo>
                <a:cubicBezTo>
                  <a:pt x="3864607" y="5144761"/>
                  <a:pt x="3846847" y="5131516"/>
                  <a:pt x="3824820" y="5124372"/>
                </a:cubicBezTo>
                <a:cubicBezTo>
                  <a:pt x="3802794" y="5117228"/>
                  <a:pt x="3770945" y="5113656"/>
                  <a:pt x="3729273" y="5113656"/>
                </a:cubicBezTo>
                <a:close/>
                <a:moveTo>
                  <a:pt x="3064011" y="5113656"/>
                </a:moveTo>
                <a:lnTo>
                  <a:pt x="3064011" y="5550020"/>
                </a:lnTo>
                <a:lnTo>
                  <a:pt x="3199445" y="5550020"/>
                </a:lnTo>
                <a:lnTo>
                  <a:pt x="3199445" y="5388095"/>
                </a:lnTo>
                <a:lnTo>
                  <a:pt x="3273264" y="5388095"/>
                </a:lnTo>
                <a:cubicBezTo>
                  <a:pt x="3327636" y="5388095"/>
                  <a:pt x="3368067" y="5375693"/>
                  <a:pt x="3394558" y="5350888"/>
                </a:cubicBezTo>
                <a:cubicBezTo>
                  <a:pt x="3421050" y="5326083"/>
                  <a:pt x="3434296" y="5291655"/>
                  <a:pt x="3434296" y="5247601"/>
                </a:cubicBezTo>
                <a:cubicBezTo>
                  <a:pt x="3434296" y="5204739"/>
                  <a:pt x="3422141" y="5171699"/>
                  <a:pt x="3397833" y="5148482"/>
                </a:cubicBezTo>
                <a:cubicBezTo>
                  <a:pt x="3373524" y="5125265"/>
                  <a:pt x="3336962" y="5113656"/>
                  <a:pt x="3288146" y="5113656"/>
                </a:cubicBezTo>
                <a:close/>
                <a:moveTo>
                  <a:pt x="2626159" y="5113656"/>
                </a:moveTo>
                <a:lnTo>
                  <a:pt x="2626159" y="5550020"/>
                </a:lnTo>
                <a:lnTo>
                  <a:pt x="2994062" y="5550020"/>
                </a:lnTo>
                <a:lnTo>
                  <a:pt x="2994062" y="5451198"/>
                </a:lnTo>
                <a:lnTo>
                  <a:pt x="2761295" y="5451198"/>
                </a:lnTo>
                <a:lnTo>
                  <a:pt x="2761295" y="5365176"/>
                </a:lnTo>
                <a:lnTo>
                  <a:pt x="2971143" y="5365176"/>
                </a:lnTo>
                <a:lnTo>
                  <a:pt x="2971143" y="5276176"/>
                </a:lnTo>
                <a:lnTo>
                  <a:pt x="2761295" y="5276176"/>
                </a:lnTo>
                <a:lnTo>
                  <a:pt x="2761295" y="5206823"/>
                </a:lnTo>
                <a:lnTo>
                  <a:pt x="2987514" y="5206823"/>
                </a:lnTo>
                <a:lnTo>
                  <a:pt x="2987514" y="5113656"/>
                </a:lnTo>
                <a:close/>
                <a:moveTo>
                  <a:pt x="2151993" y="5113656"/>
                </a:moveTo>
                <a:lnTo>
                  <a:pt x="2151993" y="5550020"/>
                </a:lnTo>
                <a:lnTo>
                  <a:pt x="2287426" y="5550020"/>
                </a:lnTo>
                <a:lnTo>
                  <a:pt x="2287426" y="5372915"/>
                </a:lnTo>
                <a:lnTo>
                  <a:pt x="2299333" y="5372915"/>
                </a:lnTo>
                <a:cubicBezTo>
                  <a:pt x="2311636" y="5372915"/>
                  <a:pt x="2322649" y="5376288"/>
                  <a:pt x="2332372" y="5383035"/>
                </a:cubicBezTo>
                <a:cubicBezTo>
                  <a:pt x="2339516" y="5388194"/>
                  <a:pt x="2347652" y="5399406"/>
                  <a:pt x="2356780" y="5416670"/>
                </a:cubicBezTo>
                <a:lnTo>
                  <a:pt x="2428855" y="5550020"/>
                </a:lnTo>
                <a:lnTo>
                  <a:pt x="2581213" y="5550020"/>
                </a:lnTo>
                <a:lnTo>
                  <a:pt x="2515915" y="5423577"/>
                </a:lnTo>
                <a:cubicBezTo>
                  <a:pt x="2512743" y="5417220"/>
                  <a:pt x="2506447" y="5408183"/>
                  <a:pt x="2497027" y="5396464"/>
                </a:cubicBezTo>
                <a:cubicBezTo>
                  <a:pt x="2487608" y="5384746"/>
                  <a:pt x="2480419" y="5377099"/>
                  <a:pt x="2475461" y="5373524"/>
                </a:cubicBezTo>
                <a:cubicBezTo>
                  <a:pt x="2468122" y="5368163"/>
                  <a:pt x="2456422" y="5362801"/>
                  <a:pt x="2440361" y="5357437"/>
                </a:cubicBezTo>
                <a:cubicBezTo>
                  <a:pt x="2460416" y="5352873"/>
                  <a:pt x="2476201" y="5347118"/>
                  <a:pt x="2487716" y="5340173"/>
                </a:cubicBezTo>
                <a:cubicBezTo>
                  <a:pt x="2505783" y="5329258"/>
                  <a:pt x="2519979" y="5315021"/>
                  <a:pt x="2530304" y="5297459"/>
                </a:cubicBezTo>
                <a:cubicBezTo>
                  <a:pt x="2540629" y="5279897"/>
                  <a:pt x="2545792" y="5259012"/>
                  <a:pt x="2545792" y="5234802"/>
                </a:cubicBezTo>
                <a:cubicBezTo>
                  <a:pt x="2545792" y="5207021"/>
                  <a:pt x="2539045" y="5183457"/>
                  <a:pt x="2525551" y="5164109"/>
                </a:cubicBezTo>
                <a:cubicBezTo>
                  <a:pt x="2512057" y="5144761"/>
                  <a:pt x="2494297" y="5131516"/>
                  <a:pt x="2472271" y="5124372"/>
                </a:cubicBezTo>
                <a:cubicBezTo>
                  <a:pt x="2450244" y="5117228"/>
                  <a:pt x="2418395" y="5113656"/>
                  <a:pt x="2376723" y="5113656"/>
                </a:cubicBezTo>
                <a:close/>
                <a:moveTo>
                  <a:pt x="1681398" y="5113656"/>
                </a:moveTo>
                <a:lnTo>
                  <a:pt x="1681398" y="5221408"/>
                </a:lnTo>
                <a:lnTo>
                  <a:pt x="1818915" y="5221408"/>
                </a:lnTo>
                <a:lnTo>
                  <a:pt x="1818915" y="5550020"/>
                </a:lnTo>
                <a:lnTo>
                  <a:pt x="1953754" y="5550020"/>
                </a:lnTo>
                <a:lnTo>
                  <a:pt x="1953754" y="5221408"/>
                </a:lnTo>
                <a:lnTo>
                  <a:pt x="2091271" y="5221408"/>
                </a:lnTo>
                <a:lnTo>
                  <a:pt x="2091271" y="5113656"/>
                </a:lnTo>
                <a:close/>
                <a:moveTo>
                  <a:pt x="1208125" y="5113656"/>
                </a:moveTo>
                <a:lnTo>
                  <a:pt x="1208125" y="5550020"/>
                </a:lnTo>
                <a:lnTo>
                  <a:pt x="1334926" y="5550020"/>
                </a:lnTo>
                <a:lnTo>
                  <a:pt x="1334926" y="5310426"/>
                </a:lnTo>
                <a:lnTo>
                  <a:pt x="1498339" y="5550020"/>
                </a:lnTo>
                <a:lnTo>
                  <a:pt x="1625439" y="5550020"/>
                </a:lnTo>
                <a:lnTo>
                  <a:pt x="1625439" y="5113656"/>
                </a:lnTo>
                <a:lnTo>
                  <a:pt x="1498339" y="5113656"/>
                </a:lnTo>
                <a:lnTo>
                  <a:pt x="1498339" y="5355074"/>
                </a:lnTo>
                <a:lnTo>
                  <a:pt x="1334033" y="5113656"/>
                </a:lnTo>
                <a:close/>
                <a:moveTo>
                  <a:pt x="768784" y="5113656"/>
                </a:moveTo>
                <a:lnTo>
                  <a:pt x="768784" y="5550020"/>
                </a:lnTo>
                <a:lnTo>
                  <a:pt x="1136687" y="5550020"/>
                </a:lnTo>
                <a:lnTo>
                  <a:pt x="1136687" y="5451198"/>
                </a:lnTo>
                <a:lnTo>
                  <a:pt x="903920" y="5451198"/>
                </a:lnTo>
                <a:lnTo>
                  <a:pt x="903920" y="5365176"/>
                </a:lnTo>
                <a:lnTo>
                  <a:pt x="1113768" y="5365176"/>
                </a:lnTo>
                <a:lnTo>
                  <a:pt x="1113768" y="5276176"/>
                </a:lnTo>
                <a:lnTo>
                  <a:pt x="903920" y="5276176"/>
                </a:lnTo>
                <a:lnTo>
                  <a:pt x="903920" y="5206823"/>
                </a:lnTo>
                <a:lnTo>
                  <a:pt x="1130139" y="5206823"/>
                </a:lnTo>
                <a:lnTo>
                  <a:pt x="1130139" y="5113656"/>
                </a:lnTo>
                <a:close/>
                <a:moveTo>
                  <a:pt x="3256744" y="4493341"/>
                </a:moveTo>
                <a:lnTo>
                  <a:pt x="3304908" y="4650205"/>
                </a:lnTo>
                <a:lnTo>
                  <a:pt x="3209081" y="4650205"/>
                </a:lnTo>
                <a:close/>
                <a:moveTo>
                  <a:pt x="3541750" y="4380231"/>
                </a:moveTo>
                <a:lnTo>
                  <a:pt x="3541750" y="4816595"/>
                </a:lnTo>
                <a:lnTo>
                  <a:pt x="3668551" y="4816595"/>
                </a:lnTo>
                <a:lnTo>
                  <a:pt x="3668551" y="4577001"/>
                </a:lnTo>
                <a:lnTo>
                  <a:pt x="3831964" y="4816595"/>
                </a:lnTo>
                <a:lnTo>
                  <a:pt x="3959064" y="4816595"/>
                </a:lnTo>
                <a:lnTo>
                  <a:pt x="3959064" y="4380231"/>
                </a:lnTo>
                <a:lnTo>
                  <a:pt x="3831964" y="4380231"/>
                </a:lnTo>
                <a:lnTo>
                  <a:pt x="3831964" y="4621649"/>
                </a:lnTo>
                <a:lnTo>
                  <a:pt x="3667658" y="4380231"/>
                </a:lnTo>
                <a:close/>
                <a:moveTo>
                  <a:pt x="3184860" y="4380231"/>
                </a:moveTo>
                <a:lnTo>
                  <a:pt x="3020851" y="4816595"/>
                </a:lnTo>
                <a:lnTo>
                  <a:pt x="3158526" y="4816595"/>
                </a:lnTo>
                <a:lnTo>
                  <a:pt x="3179795" y="4744562"/>
                </a:lnTo>
                <a:lnTo>
                  <a:pt x="3332878" y="4744562"/>
                </a:lnTo>
                <a:lnTo>
                  <a:pt x="3354710" y="4816595"/>
                </a:lnTo>
                <a:lnTo>
                  <a:pt x="3495910" y="4816595"/>
                </a:lnTo>
                <a:lnTo>
                  <a:pt x="3331939" y="4380231"/>
                </a:lnTo>
                <a:close/>
                <a:moveTo>
                  <a:pt x="3720343" y="3741461"/>
                </a:moveTo>
                <a:cubicBezTo>
                  <a:pt x="3748720" y="3741461"/>
                  <a:pt x="3771193" y="3750936"/>
                  <a:pt x="3787762" y="3769887"/>
                </a:cubicBezTo>
                <a:cubicBezTo>
                  <a:pt x="3804332" y="3788838"/>
                  <a:pt x="3812616" y="3818851"/>
                  <a:pt x="3812616" y="3859928"/>
                </a:cubicBezTo>
                <a:cubicBezTo>
                  <a:pt x="3812616" y="3908744"/>
                  <a:pt x="3804679" y="3942577"/>
                  <a:pt x="3788804" y="3961429"/>
                </a:cubicBezTo>
                <a:cubicBezTo>
                  <a:pt x="3772929" y="3980280"/>
                  <a:pt x="3750506" y="3989706"/>
                  <a:pt x="3721534" y="3989706"/>
                </a:cubicBezTo>
                <a:cubicBezTo>
                  <a:pt x="3693356" y="3989706"/>
                  <a:pt x="3671081" y="3980082"/>
                  <a:pt x="3654710" y="3960833"/>
                </a:cubicBezTo>
                <a:cubicBezTo>
                  <a:pt x="3638339" y="3941585"/>
                  <a:pt x="3630153" y="3909934"/>
                  <a:pt x="3630153" y="3865881"/>
                </a:cubicBezTo>
                <a:cubicBezTo>
                  <a:pt x="3630153" y="3821431"/>
                  <a:pt x="3638388" y="3789582"/>
                  <a:pt x="3654859" y="3770333"/>
                </a:cubicBezTo>
                <a:cubicBezTo>
                  <a:pt x="3671329" y="3751085"/>
                  <a:pt x="3693157" y="3741461"/>
                  <a:pt x="3720343" y="3741461"/>
                </a:cubicBezTo>
                <a:close/>
                <a:moveTo>
                  <a:pt x="3062523" y="3646806"/>
                </a:moveTo>
                <a:lnTo>
                  <a:pt x="3062523" y="3754558"/>
                </a:lnTo>
                <a:lnTo>
                  <a:pt x="3200040" y="3754558"/>
                </a:lnTo>
                <a:lnTo>
                  <a:pt x="3200040" y="4083170"/>
                </a:lnTo>
                <a:lnTo>
                  <a:pt x="3334878" y="4083170"/>
                </a:lnTo>
                <a:lnTo>
                  <a:pt x="3334878" y="3754558"/>
                </a:lnTo>
                <a:lnTo>
                  <a:pt x="3472396" y="3754558"/>
                </a:lnTo>
                <a:lnTo>
                  <a:pt x="3472396" y="3646806"/>
                </a:lnTo>
                <a:close/>
                <a:moveTo>
                  <a:pt x="3720641" y="3639365"/>
                </a:moveTo>
                <a:cubicBezTo>
                  <a:pt x="3649799" y="3639365"/>
                  <a:pt x="3594534" y="3659208"/>
                  <a:pt x="3554846" y="3698896"/>
                </a:cubicBezTo>
                <a:cubicBezTo>
                  <a:pt x="3515159" y="3738583"/>
                  <a:pt x="3495315" y="3794047"/>
                  <a:pt x="3495315" y="3865286"/>
                </a:cubicBezTo>
                <a:cubicBezTo>
                  <a:pt x="3495315" y="3916284"/>
                  <a:pt x="3505336" y="3958750"/>
                  <a:pt x="3525378" y="3992683"/>
                </a:cubicBezTo>
                <a:cubicBezTo>
                  <a:pt x="3545420" y="4026615"/>
                  <a:pt x="3571565" y="4051420"/>
                  <a:pt x="3603811" y="4067097"/>
                </a:cubicBezTo>
                <a:cubicBezTo>
                  <a:pt x="3636057" y="4082773"/>
                  <a:pt x="3676786" y="4090612"/>
                  <a:pt x="3725999" y="4090612"/>
                </a:cubicBezTo>
                <a:cubicBezTo>
                  <a:pt x="3774418" y="4090612"/>
                  <a:pt x="3814849" y="4081533"/>
                  <a:pt x="3847294" y="4063376"/>
                </a:cubicBezTo>
                <a:cubicBezTo>
                  <a:pt x="3879738" y="4045219"/>
                  <a:pt x="3904543" y="4019819"/>
                  <a:pt x="3921708" y="3987176"/>
                </a:cubicBezTo>
                <a:cubicBezTo>
                  <a:pt x="3938872" y="3954533"/>
                  <a:pt x="3947455" y="3912712"/>
                  <a:pt x="3947455" y="3861714"/>
                </a:cubicBezTo>
                <a:cubicBezTo>
                  <a:pt x="3947455" y="3791467"/>
                  <a:pt x="3927810" y="3736847"/>
                  <a:pt x="3888519" y="3697854"/>
                </a:cubicBezTo>
                <a:cubicBezTo>
                  <a:pt x="3849228" y="3658861"/>
                  <a:pt x="3793269" y="3639365"/>
                  <a:pt x="3720641" y="3639365"/>
                </a:cubicBezTo>
                <a:close/>
                <a:moveTo>
                  <a:pt x="2257958" y="3182800"/>
                </a:moveTo>
                <a:lnTo>
                  <a:pt x="2326419" y="3182800"/>
                </a:lnTo>
                <a:cubicBezTo>
                  <a:pt x="2350033" y="3182800"/>
                  <a:pt x="2366553" y="3186719"/>
                  <a:pt x="2375979" y="3194557"/>
                </a:cubicBezTo>
                <a:cubicBezTo>
                  <a:pt x="2385405" y="3202395"/>
                  <a:pt x="2390118" y="3212764"/>
                  <a:pt x="2390118" y="3225662"/>
                </a:cubicBezTo>
                <a:cubicBezTo>
                  <a:pt x="2390118" y="3239553"/>
                  <a:pt x="2385355" y="3250616"/>
                  <a:pt x="2375830" y="3258851"/>
                </a:cubicBezTo>
                <a:cubicBezTo>
                  <a:pt x="2366305" y="3267086"/>
                  <a:pt x="2349934" y="3271204"/>
                  <a:pt x="2326717" y="3271204"/>
                </a:cubicBezTo>
                <a:lnTo>
                  <a:pt x="2257958" y="3271204"/>
                </a:lnTo>
                <a:close/>
                <a:moveTo>
                  <a:pt x="2780494" y="3041711"/>
                </a:moveTo>
                <a:lnTo>
                  <a:pt x="2828658" y="3198575"/>
                </a:lnTo>
                <a:lnTo>
                  <a:pt x="2732832" y="3198575"/>
                </a:lnTo>
                <a:close/>
                <a:moveTo>
                  <a:pt x="2257958" y="3017005"/>
                </a:moveTo>
                <a:lnTo>
                  <a:pt x="2317490" y="3017005"/>
                </a:lnTo>
                <a:cubicBezTo>
                  <a:pt x="2337929" y="3017005"/>
                  <a:pt x="2352266" y="3020577"/>
                  <a:pt x="2360501" y="3027721"/>
                </a:cubicBezTo>
                <a:cubicBezTo>
                  <a:pt x="2368736" y="3034865"/>
                  <a:pt x="2372853" y="3044787"/>
                  <a:pt x="2372853" y="3057486"/>
                </a:cubicBezTo>
                <a:cubicBezTo>
                  <a:pt x="2372853" y="3071179"/>
                  <a:pt x="2368736" y="3081647"/>
                  <a:pt x="2360501" y="3088889"/>
                </a:cubicBezTo>
                <a:cubicBezTo>
                  <a:pt x="2352266" y="3096132"/>
                  <a:pt x="2337631" y="3099753"/>
                  <a:pt x="2316596" y="3099753"/>
                </a:cubicBezTo>
                <a:lnTo>
                  <a:pt x="2257958" y="3099753"/>
                </a:lnTo>
                <a:close/>
                <a:moveTo>
                  <a:pt x="4649626" y="3016708"/>
                </a:moveTo>
                <a:lnTo>
                  <a:pt x="4708860" y="3016708"/>
                </a:lnTo>
                <a:cubicBezTo>
                  <a:pt x="4733466" y="3016708"/>
                  <a:pt x="4750234" y="3020478"/>
                  <a:pt x="4759164" y="3028019"/>
                </a:cubicBezTo>
                <a:cubicBezTo>
                  <a:pt x="4768093" y="3035559"/>
                  <a:pt x="4772558" y="3046374"/>
                  <a:pt x="4772558" y="3060463"/>
                </a:cubicBezTo>
                <a:cubicBezTo>
                  <a:pt x="4772558" y="3069988"/>
                  <a:pt x="4769730" y="3078421"/>
                  <a:pt x="4764075" y="3085764"/>
                </a:cubicBezTo>
                <a:cubicBezTo>
                  <a:pt x="4758419" y="3093106"/>
                  <a:pt x="4751127" y="3097670"/>
                  <a:pt x="4742197" y="3099456"/>
                </a:cubicBezTo>
                <a:cubicBezTo>
                  <a:pt x="4724536" y="3103425"/>
                  <a:pt x="4712630" y="3105409"/>
                  <a:pt x="4706478" y="3105409"/>
                </a:cubicBezTo>
                <a:lnTo>
                  <a:pt x="4649626" y="3105409"/>
                </a:lnTo>
                <a:close/>
                <a:moveTo>
                  <a:pt x="4514192" y="2928601"/>
                </a:moveTo>
                <a:lnTo>
                  <a:pt x="4514192" y="3364965"/>
                </a:lnTo>
                <a:lnTo>
                  <a:pt x="4649626" y="3364965"/>
                </a:lnTo>
                <a:lnTo>
                  <a:pt x="4649626" y="3187860"/>
                </a:lnTo>
                <a:lnTo>
                  <a:pt x="4661532" y="3187860"/>
                </a:lnTo>
                <a:cubicBezTo>
                  <a:pt x="4673835" y="3187860"/>
                  <a:pt x="4684848" y="3191233"/>
                  <a:pt x="4694572" y="3197980"/>
                </a:cubicBezTo>
                <a:cubicBezTo>
                  <a:pt x="4701716" y="3203139"/>
                  <a:pt x="4709852" y="3214352"/>
                  <a:pt x="4718980" y="3231615"/>
                </a:cubicBezTo>
                <a:lnTo>
                  <a:pt x="4791054" y="3364965"/>
                </a:lnTo>
                <a:lnTo>
                  <a:pt x="4943413" y="3364965"/>
                </a:lnTo>
                <a:lnTo>
                  <a:pt x="4878114" y="3238522"/>
                </a:lnTo>
                <a:cubicBezTo>
                  <a:pt x="4874942" y="3232165"/>
                  <a:pt x="4868646" y="3223128"/>
                  <a:pt x="4859227" y="3211410"/>
                </a:cubicBezTo>
                <a:cubicBezTo>
                  <a:pt x="4849808" y="3199691"/>
                  <a:pt x="4842619" y="3192044"/>
                  <a:pt x="4837661" y="3188470"/>
                </a:cubicBezTo>
                <a:cubicBezTo>
                  <a:pt x="4830322" y="3183109"/>
                  <a:pt x="4818622" y="3177746"/>
                  <a:pt x="4802561" y="3172382"/>
                </a:cubicBezTo>
                <a:cubicBezTo>
                  <a:pt x="4822615" y="3167818"/>
                  <a:pt x="4838400" y="3162063"/>
                  <a:pt x="4849916" y="3155118"/>
                </a:cubicBezTo>
                <a:cubicBezTo>
                  <a:pt x="4867983" y="3144203"/>
                  <a:pt x="4882179" y="3129966"/>
                  <a:pt x="4892504" y="3112404"/>
                </a:cubicBezTo>
                <a:cubicBezTo>
                  <a:pt x="4902829" y="3094842"/>
                  <a:pt x="4907992" y="3073957"/>
                  <a:pt x="4907992" y="3049747"/>
                </a:cubicBezTo>
                <a:cubicBezTo>
                  <a:pt x="4907992" y="3021966"/>
                  <a:pt x="4901244" y="2998402"/>
                  <a:pt x="4887751" y="2979054"/>
                </a:cubicBezTo>
                <a:cubicBezTo>
                  <a:pt x="4874257" y="2959706"/>
                  <a:pt x="4856497" y="2946461"/>
                  <a:pt x="4834470" y="2939317"/>
                </a:cubicBezTo>
                <a:cubicBezTo>
                  <a:pt x="4812444" y="2932174"/>
                  <a:pt x="4780595" y="2928601"/>
                  <a:pt x="4738923" y="2928601"/>
                </a:cubicBezTo>
                <a:close/>
                <a:moveTo>
                  <a:pt x="4073959" y="2928601"/>
                </a:moveTo>
                <a:lnTo>
                  <a:pt x="4073959" y="3364965"/>
                </a:lnTo>
                <a:lnTo>
                  <a:pt x="4441862" y="3364965"/>
                </a:lnTo>
                <a:lnTo>
                  <a:pt x="4441862" y="3266144"/>
                </a:lnTo>
                <a:lnTo>
                  <a:pt x="4209095" y="3266144"/>
                </a:lnTo>
                <a:lnTo>
                  <a:pt x="4209095" y="3180121"/>
                </a:lnTo>
                <a:lnTo>
                  <a:pt x="4418942" y="3180121"/>
                </a:lnTo>
                <a:lnTo>
                  <a:pt x="4418942" y="3091122"/>
                </a:lnTo>
                <a:lnTo>
                  <a:pt x="4209095" y="3091122"/>
                </a:lnTo>
                <a:lnTo>
                  <a:pt x="4209095" y="3021768"/>
                </a:lnTo>
                <a:lnTo>
                  <a:pt x="4435314" y="3021768"/>
                </a:lnTo>
                <a:lnTo>
                  <a:pt x="4435314" y="2928601"/>
                </a:lnTo>
                <a:close/>
                <a:moveTo>
                  <a:pt x="3570027" y="2928601"/>
                </a:moveTo>
                <a:lnTo>
                  <a:pt x="3570027" y="3364965"/>
                </a:lnTo>
                <a:lnTo>
                  <a:pt x="3704865" y="3364965"/>
                </a:lnTo>
                <a:lnTo>
                  <a:pt x="3704865" y="3258483"/>
                </a:lnTo>
                <a:lnTo>
                  <a:pt x="3774530" y="3185511"/>
                </a:lnTo>
                <a:lnTo>
                  <a:pt x="3866534" y="3364965"/>
                </a:lnTo>
                <a:lnTo>
                  <a:pt x="4032584" y="3364965"/>
                </a:lnTo>
                <a:lnTo>
                  <a:pt x="3866204" y="3093308"/>
                </a:lnTo>
                <a:lnTo>
                  <a:pt x="4025441" y="2928601"/>
                </a:lnTo>
                <a:lnTo>
                  <a:pt x="3846108" y="2928601"/>
                </a:lnTo>
                <a:lnTo>
                  <a:pt x="3704865" y="3093503"/>
                </a:lnTo>
                <a:lnTo>
                  <a:pt x="3704865" y="2928601"/>
                </a:lnTo>
                <a:close/>
                <a:moveTo>
                  <a:pt x="3065500" y="2928601"/>
                </a:moveTo>
                <a:lnTo>
                  <a:pt x="3065500" y="3364965"/>
                </a:lnTo>
                <a:lnTo>
                  <a:pt x="3192301" y="3364965"/>
                </a:lnTo>
                <a:lnTo>
                  <a:pt x="3192301" y="3125371"/>
                </a:lnTo>
                <a:lnTo>
                  <a:pt x="3355714" y="3364965"/>
                </a:lnTo>
                <a:lnTo>
                  <a:pt x="3482814" y="3364965"/>
                </a:lnTo>
                <a:lnTo>
                  <a:pt x="3482814" y="2928601"/>
                </a:lnTo>
                <a:lnTo>
                  <a:pt x="3355714" y="2928601"/>
                </a:lnTo>
                <a:lnTo>
                  <a:pt x="3355714" y="3170019"/>
                </a:lnTo>
                <a:lnTo>
                  <a:pt x="3191408" y="2928601"/>
                </a:lnTo>
                <a:close/>
                <a:moveTo>
                  <a:pt x="2708610" y="2928601"/>
                </a:moveTo>
                <a:lnTo>
                  <a:pt x="2544601" y="3364965"/>
                </a:lnTo>
                <a:lnTo>
                  <a:pt x="2682277" y="3364965"/>
                </a:lnTo>
                <a:lnTo>
                  <a:pt x="2703545" y="3292932"/>
                </a:lnTo>
                <a:lnTo>
                  <a:pt x="2856629" y="3292932"/>
                </a:lnTo>
                <a:lnTo>
                  <a:pt x="2878460" y="3364965"/>
                </a:lnTo>
                <a:lnTo>
                  <a:pt x="3019660" y="3364965"/>
                </a:lnTo>
                <a:lnTo>
                  <a:pt x="2855689" y="2928601"/>
                </a:lnTo>
                <a:close/>
                <a:moveTo>
                  <a:pt x="2121929" y="2928601"/>
                </a:moveTo>
                <a:lnTo>
                  <a:pt x="2121929" y="3364965"/>
                </a:lnTo>
                <a:lnTo>
                  <a:pt x="2354697" y="3364965"/>
                </a:lnTo>
                <a:cubicBezTo>
                  <a:pt x="2364618" y="3364965"/>
                  <a:pt x="2384760" y="3362981"/>
                  <a:pt x="2415121" y="3359012"/>
                </a:cubicBezTo>
                <a:cubicBezTo>
                  <a:pt x="2437941" y="3356036"/>
                  <a:pt x="2455007" y="3351273"/>
                  <a:pt x="2466318" y="3344725"/>
                </a:cubicBezTo>
                <a:cubicBezTo>
                  <a:pt x="2484574" y="3334207"/>
                  <a:pt x="2498961" y="3319920"/>
                  <a:pt x="2509478" y="3301862"/>
                </a:cubicBezTo>
                <a:cubicBezTo>
                  <a:pt x="2519995" y="3283804"/>
                  <a:pt x="2525254" y="3263465"/>
                  <a:pt x="2525254" y="3240843"/>
                </a:cubicBezTo>
                <a:cubicBezTo>
                  <a:pt x="2525254" y="3213061"/>
                  <a:pt x="2517862" y="3189993"/>
                  <a:pt x="2503078" y="3171637"/>
                </a:cubicBezTo>
                <a:cubicBezTo>
                  <a:pt x="2488295" y="3153282"/>
                  <a:pt x="2465226" y="3140334"/>
                  <a:pt x="2433873" y="3132793"/>
                </a:cubicBezTo>
                <a:cubicBezTo>
                  <a:pt x="2454511" y="3125650"/>
                  <a:pt x="2470187" y="3115926"/>
                  <a:pt x="2480903" y="3103623"/>
                </a:cubicBezTo>
                <a:cubicBezTo>
                  <a:pt x="2496976" y="3085168"/>
                  <a:pt x="2505013" y="3063043"/>
                  <a:pt x="2505013" y="3037246"/>
                </a:cubicBezTo>
                <a:cubicBezTo>
                  <a:pt x="2505013" y="3006488"/>
                  <a:pt x="2493752" y="2980691"/>
                  <a:pt x="2471229" y="2959855"/>
                </a:cubicBezTo>
                <a:cubicBezTo>
                  <a:pt x="2448706" y="2939019"/>
                  <a:pt x="2416411" y="2928601"/>
                  <a:pt x="2374342" y="2928601"/>
                </a:cubicBezTo>
                <a:close/>
                <a:moveTo>
                  <a:pt x="5329473" y="2195177"/>
                </a:moveTo>
                <a:lnTo>
                  <a:pt x="5329473" y="2302928"/>
                </a:lnTo>
                <a:lnTo>
                  <a:pt x="5466990" y="2302928"/>
                </a:lnTo>
                <a:lnTo>
                  <a:pt x="5466990" y="2631541"/>
                </a:lnTo>
                <a:lnTo>
                  <a:pt x="5601828" y="2631541"/>
                </a:lnTo>
                <a:lnTo>
                  <a:pt x="5601828" y="2302928"/>
                </a:lnTo>
                <a:lnTo>
                  <a:pt x="5739346" y="2302928"/>
                </a:lnTo>
                <a:lnTo>
                  <a:pt x="5739346" y="2195177"/>
                </a:lnTo>
                <a:close/>
                <a:moveTo>
                  <a:pt x="4856199" y="2195177"/>
                </a:moveTo>
                <a:lnTo>
                  <a:pt x="4856199" y="2631541"/>
                </a:lnTo>
                <a:lnTo>
                  <a:pt x="4983001" y="2631541"/>
                </a:lnTo>
                <a:lnTo>
                  <a:pt x="4983001" y="2391946"/>
                </a:lnTo>
                <a:lnTo>
                  <a:pt x="5146414" y="2631541"/>
                </a:lnTo>
                <a:lnTo>
                  <a:pt x="5273514" y="2631541"/>
                </a:lnTo>
                <a:lnTo>
                  <a:pt x="5273514" y="2195177"/>
                </a:lnTo>
                <a:lnTo>
                  <a:pt x="5146414" y="2195177"/>
                </a:lnTo>
                <a:lnTo>
                  <a:pt x="5146414" y="2436594"/>
                </a:lnTo>
                <a:lnTo>
                  <a:pt x="4982108" y="2195177"/>
                </a:lnTo>
                <a:close/>
                <a:moveTo>
                  <a:pt x="4416859" y="2195177"/>
                </a:moveTo>
                <a:lnTo>
                  <a:pt x="4416859" y="2631541"/>
                </a:lnTo>
                <a:lnTo>
                  <a:pt x="4784762" y="2631541"/>
                </a:lnTo>
                <a:lnTo>
                  <a:pt x="4784762" y="2532718"/>
                </a:lnTo>
                <a:lnTo>
                  <a:pt x="4551995" y="2532718"/>
                </a:lnTo>
                <a:lnTo>
                  <a:pt x="4551995" y="2446696"/>
                </a:lnTo>
                <a:lnTo>
                  <a:pt x="4761842" y="2446696"/>
                </a:lnTo>
                <a:lnTo>
                  <a:pt x="4761842" y="2357697"/>
                </a:lnTo>
                <a:lnTo>
                  <a:pt x="4551995" y="2357697"/>
                </a:lnTo>
                <a:lnTo>
                  <a:pt x="4551995" y="2288343"/>
                </a:lnTo>
                <a:lnTo>
                  <a:pt x="4778214" y="2288343"/>
                </a:lnTo>
                <a:lnTo>
                  <a:pt x="4778214" y="2195177"/>
                </a:lnTo>
                <a:close/>
                <a:moveTo>
                  <a:pt x="3844168" y="2195177"/>
                </a:moveTo>
                <a:lnTo>
                  <a:pt x="3844168" y="2631541"/>
                </a:lnTo>
                <a:lnTo>
                  <a:pt x="3954598" y="2631541"/>
                </a:lnTo>
                <a:lnTo>
                  <a:pt x="3954598" y="2298760"/>
                </a:lnTo>
                <a:lnTo>
                  <a:pt x="4039528" y="2631541"/>
                </a:lnTo>
                <a:lnTo>
                  <a:pt x="4139485" y="2631541"/>
                </a:lnTo>
                <a:lnTo>
                  <a:pt x="4224573" y="2298760"/>
                </a:lnTo>
                <a:lnTo>
                  <a:pt x="4224573" y="2631541"/>
                </a:lnTo>
                <a:lnTo>
                  <a:pt x="4335003" y="2631541"/>
                </a:lnTo>
                <a:lnTo>
                  <a:pt x="4335003" y="2195177"/>
                </a:lnTo>
                <a:lnTo>
                  <a:pt x="4157782" y="2195177"/>
                </a:lnTo>
                <a:lnTo>
                  <a:pt x="4089883" y="2460686"/>
                </a:lnTo>
                <a:lnTo>
                  <a:pt x="4021497" y="2195177"/>
                </a:lnTo>
                <a:close/>
                <a:moveTo>
                  <a:pt x="3376848" y="2195177"/>
                </a:moveTo>
                <a:lnTo>
                  <a:pt x="3376848" y="2302928"/>
                </a:lnTo>
                <a:lnTo>
                  <a:pt x="3514365" y="2302928"/>
                </a:lnTo>
                <a:lnTo>
                  <a:pt x="3514365" y="2631541"/>
                </a:lnTo>
                <a:lnTo>
                  <a:pt x="3649203" y="2631541"/>
                </a:lnTo>
                <a:lnTo>
                  <a:pt x="3649203" y="2302928"/>
                </a:lnTo>
                <a:lnTo>
                  <a:pt x="3786720" y="2302928"/>
                </a:lnTo>
                <a:lnTo>
                  <a:pt x="3786720" y="2195177"/>
                </a:lnTo>
                <a:close/>
                <a:moveTo>
                  <a:pt x="2530909" y="2195177"/>
                </a:moveTo>
                <a:lnTo>
                  <a:pt x="2530909" y="2631541"/>
                </a:lnTo>
                <a:lnTo>
                  <a:pt x="2898812" y="2631541"/>
                </a:lnTo>
                <a:lnTo>
                  <a:pt x="2898812" y="2532718"/>
                </a:lnTo>
                <a:lnTo>
                  <a:pt x="2666045" y="2532718"/>
                </a:lnTo>
                <a:lnTo>
                  <a:pt x="2666045" y="2446696"/>
                </a:lnTo>
                <a:lnTo>
                  <a:pt x="2875893" y="2446696"/>
                </a:lnTo>
                <a:lnTo>
                  <a:pt x="2875893" y="2357697"/>
                </a:lnTo>
                <a:lnTo>
                  <a:pt x="2666045" y="2357697"/>
                </a:lnTo>
                <a:lnTo>
                  <a:pt x="2666045" y="2288343"/>
                </a:lnTo>
                <a:lnTo>
                  <a:pt x="2892264" y="2288343"/>
                </a:lnTo>
                <a:lnTo>
                  <a:pt x="2892264" y="2195177"/>
                </a:lnTo>
                <a:close/>
                <a:moveTo>
                  <a:pt x="2012094" y="2195177"/>
                </a:moveTo>
                <a:lnTo>
                  <a:pt x="2176893" y="2631541"/>
                </a:lnTo>
                <a:lnTo>
                  <a:pt x="2323043" y="2631541"/>
                </a:lnTo>
                <a:lnTo>
                  <a:pt x="2485070" y="2195177"/>
                </a:lnTo>
                <a:lnTo>
                  <a:pt x="2348218" y="2195177"/>
                </a:lnTo>
                <a:lnTo>
                  <a:pt x="2251261" y="2509203"/>
                </a:lnTo>
                <a:lnTo>
                  <a:pt x="2153048" y="2195177"/>
                </a:lnTo>
                <a:close/>
                <a:moveTo>
                  <a:pt x="1551025" y="2195177"/>
                </a:moveTo>
                <a:lnTo>
                  <a:pt x="1551025" y="2631541"/>
                </a:lnTo>
                <a:lnTo>
                  <a:pt x="1677826" y="2631541"/>
                </a:lnTo>
                <a:lnTo>
                  <a:pt x="1677826" y="2391946"/>
                </a:lnTo>
                <a:lnTo>
                  <a:pt x="1841240" y="2631541"/>
                </a:lnTo>
                <a:lnTo>
                  <a:pt x="1968339" y="2631541"/>
                </a:lnTo>
                <a:lnTo>
                  <a:pt x="1968339" y="2195177"/>
                </a:lnTo>
                <a:lnTo>
                  <a:pt x="1841240" y="2195177"/>
                </a:lnTo>
                <a:lnTo>
                  <a:pt x="1841240" y="2436594"/>
                </a:lnTo>
                <a:lnTo>
                  <a:pt x="1676933" y="2195177"/>
                </a:lnTo>
                <a:close/>
                <a:moveTo>
                  <a:pt x="1317365" y="2195177"/>
                </a:moveTo>
                <a:lnTo>
                  <a:pt x="1317365" y="2631541"/>
                </a:lnTo>
                <a:lnTo>
                  <a:pt x="1452501" y="2631541"/>
                </a:lnTo>
                <a:lnTo>
                  <a:pt x="1452501" y="2195177"/>
                </a:lnTo>
                <a:close/>
                <a:moveTo>
                  <a:pt x="3147653" y="2187735"/>
                </a:moveTo>
                <a:cubicBezTo>
                  <a:pt x="3102211" y="2187735"/>
                  <a:pt x="3066442" y="2193440"/>
                  <a:pt x="3040348" y="2204850"/>
                </a:cubicBezTo>
                <a:cubicBezTo>
                  <a:pt x="3014253" y="2216260"/>
                  <a:pt x="2994707" y="2231937"/>
                  <a:pt x="2981709" y="2251880"/>
                </a:cubicBezTo>
                <a:cubicBezTo>
                  <a:pt x="2968712" y="2271823"/>
                  <a:pt x="2962213" y="2293006"/>
                  <a:pt x="2962213" y="2315429"/>
                </a:cubicBezTo>
                <a:cubicBezTo>
                  <a:pt x="2962213" y="2349561"/>
                  <a:pt x="2974913" y="2377640"/>
                  <a:pt x="3000313" y="2399666"/>
                </a:cubicBezTo>
                <a:cubicBezTo>
                  <a:pt x="3025514" y="2421693"/>
                  <a:pt x="3067682" y="2439353"/>
                  <a:pt x="3126817" y="2452649"/>
                </a:cubicBezTo>
                <a:cubicBezTo>
                  <a:pt x="3162932" y="2460586"/>
                  <a:pt x="3185951" y="2469020"/>
                  <a:pt x="3195873" y="2477950"/>
                </a:cubicBezTo>
                <a:cubicBezTo>
                  <a:pt x="3205795" y="2486879"/>
                  <a:pt x="3210756" y="2497000"/>
                  <a:pt x="3210756" y="2508311"/>
                </a:cubicBezTo>
                <a:cubicBezTo>
                  <a:pt x="3210756" y="2520217"/>
                  <a:pt x="3205547" y="2530684"/>
                  <a:pt x="3195129" y="2539713"/>
                </a:cubicBezTo>
                <a:cubicBezTo>
                  <a:pt x="3184711" y="2548742"/>
                  <a:pt x="3169878" y="2553257"/>
                  <a:pt x="3150629" y="2553257"/>
                </a:cubicBezTo>
                <a:cubicBezTo>
                  <a:pt x="3124832" y="2553257"/>
                  <a:pt x="3104989" y="2544426"/>
                  <a:pt x="3091098" y="2526765"/>
                </a:cubicBezTo>
                <a:cubicBezTo>
                  <a:pt x="3082565" y="2515851"/>
                  <a:pt x="3076910" y="2499976"/>
                  <a:pt x="3074132" y="2479140"/>
                </a:cubicBezTo>
                <a:lnTo>
                  <a:pt x="2945842" y="2487177"/>
                </a:lnTo>
                <a:cubicBezTo>
                  <a:pt x="2949612" y="2531230"/>
                  <a:pt x="2965785" y="2567545"/>
                  <a:pt x="2994360" y="2596119"/>
                </a:cubicBezTo>
                <a:cubicBezTo>
                  <a:pt x="3022935" y="2624694"/>
                  <a:pt x="3074330" y="2638982"/>
                  <a:pt x="3148546" y="2638982"/>
                </a:cubicBezTo>
                <a:cubicBezTo>
                  <a:pt x="3190813" y="2638982"/>
                  <a:pt x="3225837" y="2632880"/>
                  <a:pt x="3253618" y="2620676"/>
                </a:cubicBezTo>
                <a:cubicBezTo>
                  <a:pt x="3281400" y="2608472"/>
                  <a:pt x="3303029" y="2590563"/>
                  <a:pt x="3318507" y="2566949"/>
                </a:cubicBezTo>
                <a:cubicBezTo>
                  <a:pt x="3333985" y="2543335"/>
                  <a:pt x="3341725" y="2517538"/>
                  <a:pt x="3341725" y="2489559"/>
                </a:cubicBezTo>
                <a:cubicBezTo>
                  <a:pt x="3341725" y="2465746"/>
                  <a:pt x="3335920" y="2444215"/>
                  <a:pt x="3324312" y="2424967"/>
                </a:cubicBezTo>
                <a:cubicBezTo>
                  <a:pt x="3312703" y="2405718"/>
                  <a:pt x="3294149" y="2389595"/>
                  <a:pt x="3268650" y="2376598"/>
                </a:cubicBezTo>
                <a:cubicBezTo>
                  <a:pt x="3243151" y="2363600"/>
                  <a:pt x="3200933" y="2350752"/>
                  <a:pt x="3141997" y="2338051"/>
                </a:cubicBezTo>
                <a:cubicBezTo>
                  <a:pt x="3118185" y="2333090"/>
                  <a:pt x="3103103" y="2327732"/>
                  <a:pt x="3096754" y="2321978"/>
                </a:cubicBezTo>
                <a:cubicBezTo>
                  <a:pt x="3090205" y="2316421"/>
                  <a:pt x="3086931" y="2310171"/>
                  <a:pt x="3086931" y="2303226"/>
                </a:cubicBezTo>
                <a:cubicBezTo>
                  <a:pt x="3086931" y="2293701"/>
                  <a:pt x="3090900" y="2285614"/>
                  <a:pt x="3098837" y="2278966"/>
                </a:cubicBezTo>
                <a:cubicBezTo>
                  <a:pt x="3106774" y="2272319"/>
                  <a:pt x="3118582" y="2268995"/>
                  <a:pt x="3134258" y="2268995"/>
                </a:cubicBezTo>
                <a:cubicBezTo>
                  <a:pt x="3153308" y="2268995"/>
                  <a:pt x="3168241" y="2273460"/>
                  <a:pt x="3179055" y="2282389"/>
                </a:cubicBezTo>
                <a:cubicBezTo>
                  <a:pt x="3189870" y="2291320"/>
                  <a:pt x="3196964" y="2305607"/>
                  <a:pt x="3200338" y="2325252"/>
                </a:cubicBezTo>
                <a:lnTo>
                  <a:pt x="3327437" y="2317811"/>
                </a:lnTo>
                <a:cubicBezTo>
                  <a:pt x="3321881" y="2272567"/>
                  <a:pt x="3304468" y="2239576"/>
                  <a:pt x="3275198" y="2218840"/>
                </a:cubicBezTo>
                <a:cubicBezTo>
                  <a:pt x="3245928" y="2198103"/>
                  <a:pt x="3203414" y="2187735"/>
                  <a:pt x="3147653" y="2187735"/>
                </a:cubicBezTo>
                <a:close/>
                <a:moveTo>
                  <a:pt x="3256744" y="1574860"/>
                </a:moveTo>
                <a:lnTo>
                  <a:pt x="3304908" y="1731725"/>
                </a:lnTo>
                <a:lnTo>
                  <a:pt x="3209081" y="1731725"/>
                </a:lnTo>
                <a:close/>
                <a:moveTo>
                  <a:pt x="3541749" y="1461751"/>
                </a:moveTo>
                <a:lnTo>
                  <a:pt x="3541749" y="1898115"/>
                </a:lnTo>
                <a:lnTo>
                  <a:pt x="3668551" y="1898115"/>
                </a:lnTo>
                <a:lnTo>
                  <a:pt x="3668551" y="1658521"/>
                </a:lnTo>
                <a:lnTo>
                  <a:pt x="3831964" y="1898115"/>
                </a:lnTo>
                <a:lnTo>
                  <a:pt x="3959064" y="1898115"/>
                </a:lnTo>
                <a:lnTo>
                  <a:pt x="3959064" y="1461751"/>
                </a:lnTo>
                <a:lnTo>
                  <a:pt x="3831964" y="1461751"/>
                </a:lnTo>
                <a:lnTo>
                  <a:pt x="3831964" y="1703169"/>
                </a:lnTo>
                <a:lnTo>
                  <a:pt x="3667658" y="1461751"/>
                </a:lnTo>
                <a:close/>
                <a:moveTo>
                  <a:pt x="3184860" y="1461751"/>
                </a:moveTo>
                <a:lnTo>
                  <a:pt x="3020851" y="1898115"/>
                </a:lnTo>
                <a:lnTo>
                  <a:pt x="3158526" y="1898115"/>
                </a:lnTo>
                <a:lnTo>
                  <a:pt x="3179795" y="1826082"/>
                </a:lnTo>
                <a:lnTo>
                  <a:pt x="3332878" y="1826082"/>
                </a:lnTo>
                <a:lnTo>
                  <a:pt x="3354710" y="1898115"/>
                </a:lnTo>
                <a:lnTo>
                  <a:pt x="3495910" y="1898115"/>
                </a:lnTo>
                <a:lnTo>
                  <a:pt x="3331939" y="1461751"/>
                </a:lnTo>
                <a:close/>
                <a:moveTo>
                  <a:pt x="3664781" y="758985"/>
                </a:moveTo>
                <a:cubicBezTo>
                  <a:pt x="3693157" y="758985"/>
                  <a:pt x="3715630" y="768460"/>
                  <a:pt x="3732200" y="787411"/>
                </a:cubicBezTo>
                <a:cubicBezTo>
                  <a:pt x="3748769" y="806362"/>
                  <a:pt x="3757054" y="836376"/>
                  <a:pt x="3757054" y="877452"/>
                </a:cubicBezTo>
                <a:cubicBezTo>
                  <a:pt x="3757054" y="926268"/>
                  <a:pt x="3749117" y="960101"/>
                  <a:pt x="3733242" y="978953"/>
                </a:cubicBezTo>
                <a:cubicBezTo>
                  <a:pt x="3717367" y="997804"/>
                  <a:pt x="3694943" y="1007230"/>
                  <a:pt x="3665971" y="1007230"/>
                </a:cubicBezTo>
                <a:cubicBezTo>
                  <a:pt x="3637793" y="1007230"/>
                  <a:pt x="3615518" y="997606"/>
                  <a:pt x="3599147" y="978358"/>
                </a:cubicBezTo>
                <a:cubicBezTo>
                  <a:pt x="3582776" y="959109"/>
                  <a:pt x="3574591" y="927458"/>
                  <a:pt x="3574591" y="883405"/>
                </a:cubicBezTo>
                <a:cubicBezTo>
                  <a:pt x="3574591" y="838955"/>
                  <a:pt x="3582826" y="807106"/>
                  <a:pt x="3599296" y="787858"/>
                </a:cubicBezTo>
                <a:cubicBezTo>
                  <a:pt x="3615767" y="768609"/>
                  <a:pt x="3637595" y="758985"/>
                  <a:pt x="3664781" y="758985"/>
                </a:cubicBezTo>
                <a:close/>
                <a:moveTo>
                  <a:pt x="3127214" y="752437"/>
                </a:moveTo>
                <a:lnTo>
                  <a:pt x="3186447" y="752437"/>
                </a:lnTo>
                <a:cubicBezTo>
                  <a:pt x="3211054" y="752437"/>
                  <a:pt x="3227822" y="756207"/>
                  <a:pt x="3236751" y="763747"/>
                </a:cubicBezTo>
                <a:cubicBezTo>
                  <a:pt x="3245681" y="771288"/>
                  <a:pt x="3250146" y="782103"/>
                  <a:pt x="3250146" y="796192"/>
                </a:cubicBezTo>
                <a:cubicBezTo>
                  <a:pt x="3250146" y="805717"/>
                  <a:pt x="3247318" y="814151"/>
                  <a:pt x="3241662" y="821493"/>
                </a:cubicBezTo>
                <a:cubicBezTo>
                  <a:pt x="3236007" y="828835"/>
                  <a:pt x="3228714" y="833399"/>
                  <a:pt x="3219785" y="835185"/>
                </a:cubicBezTo>
                <a:cubicBezTo>
                  <a:pt x="3202124" y="839154"/>
                  <a:pt x="3190218" y="841138"/>
                  <a:pt x="3184066" y="841138"/>
                </a:cubicBezTo>
                <a:lnTo>
                  <a:pt x="3127214" y="841138"/>
                </a:lnTo>
                <a:close/>
                <a:moveTo>
                  <a:pt x="3960056" y="664330"/>
                </a:moveTo>
                <a:lnTo>
                  <a:pt x="3960056" y="1100694"/>
                </a:lnTo>
                <a:lnTo>
                  <a:pt x="4070486" y="1100694"/>
                </a:lnTo>
                <a:lnTo>
                  <a:pt x="4070486" y="767915"/>
                </a:lnTo>
                <a:lnTo>
                  <a:pt x="4155416" y="1100694"/>
                </a:lnTo>
                <a:lnTo>
                  <a:pt x="4255372" y="1100694"/>
                </a:lnTo>
                <a:lnTo>
                  <a:pt x="4340460" y="767915"/>
                </a:lnTo>
                <a:lnTo>
                  <a:pt x="4340460" y="1100694"/>
                </a:lnTo>
                <a:lnTo>
                  <a:pt x="4450891" y="1100694"/>
                </a:lnTo>
                <a:lnTo>
                  <a:pt x="4450891" y="664330"/>
                </a:lnTo>
                <a:lnTo>
                  <a:pt x="4273669" y="664330"/>
                </a:lnTo>
                <a:lnTo>
                  <a:pt x="4205771" y="929840"/>
                </a:lnTo>
                <a:lnTo>
                  <a:pt x="4137384" y="664330"/>
                </a:lnTo>
                <a:close/>
                <a:moveTo>
                  <a:pt x="2991780" y="664330"/>
                </a:moveTo>
                <a:lnTo>
                  <a:pt x="2991780" y="1100694"/>
                </a:lnTo>
                <a:lnTo>
                  <a:pt x="3127214" y="1100694"/>
                </a:lnTo>
                <a:lnTo>
                  <a:pt x="3127214" y="923589"/>
                </a:lnTo>
                <a:lnTo>
                  <a:pt x="3139120" y="923589"/>
                </a:lnTo>
                <a:cubicBezTo>
                  <a:pt x="3151423" y="923589"/>
                  <a:pt x="3162436" y="926962"/>
                  <a:pt x="3172160" y="933709"/>
                </a:cubicBezTo>
                <a:cubicBezTo>
                  <a:pt x="3179304" y="938869"/>
                  <a:pt x="3187439" y="950080"/>
                  <a:pt x="3196568" y="967344"/>
                </a:cubicBezTo>
                <a:lnTo>
                  <a:pt x="3268642" y="1100694"/>
                </a:lnTo>
                <a:lnTo>
                  <a:pt x="3421000" y="1100694"/>
                </a:lnTo>
                <a:lnTo>
                  <a:pt x="3355702" y="974251"/>
                </a:lnTo>
                <a:cubicBezTo>
                  <a:pt x="3352530" y="967895"/>
                  <a:pt x="3346234" y="958857"/>
                  <a:pt x="3336815" y="947139"/>
                </a:cubicBezTo>
                <a:cubicBezTo>
                  <a:pt x="3327395" y="935420"/>
                  <a:pt x="3320206" y="927773"/>
                  <a:pt x="3315248" y="924198"/>
                </a:cubicBezTo>
                <a:cubicBezTo>
                  <a:pt x="3307909" y="918837"/>
                  <a:pt x="3296209" y="913475"/>
                  <a:pt x="3280148" y="908111"/>
                </a:cubicBezTo>
                <a:cubicBezTo>
                  <a:pt x="3300203" y="903547"/>
                  <a:pt x="3315988" y="897792"/>
                  <a:pt x="3327504" y="890847"/>
                </a:cubicBezTo>
                <a:cubicBezTo>
                  <a:pt x="3345571" y="879933"/>
                  <a:pt x="3359767" y="865695"/>
                  <a:pt x="3370092" y="848133"/>
                </a:cubicBezTo>
                <a:cubicBezTo>
                  <a:pt x="3380417" y="830571"/>
                  <a:pt x="3385579" y="809686"/>
                  <a:pt x="3385579" y="785476"/>
                </a:cubicBezTo>
                <a:cubicBezTo>
                  <a:pt x="3385579" y="757695"/>
                  <a:pt x="3378832" y="734131"/>
                  <a:pt x="3365338" y="714783"/>
                </a:cubicBezTo>
                <a:cubicBezTo>
                  <a:pt x="3351845" y="695435"/>
                  <a:pt x="3334085" y="682190"/>
                  <a:pt x="3312058" y="675046"/>
                </a:cubicBezTo>
                <a:cubicBezTo>
                  <a:pt x="3290031" y="667902"/>
                  <a:pt x="3258182" y="664330"/>
                  <a:pt x="3216511" y="664330"/>
                </a:cubicBezTo>
                <a:close/>
                <a:moveTo>
                  <a:pt x="2581015" y="664330"/>
                </a:moveTo>
                <a:lnTo>
                  <a:pt x="2581015" y="1100694"/>
                </a:lnTo>
                <a:lnTo>
                  <a:pt x="2716448" y="1100694"/>
                </a:lnTo>
                <a:lnTo>
                  <a:pt x="2716448" y="922398"/>
                </a:lnTo>
                <a:lnTo>
                  <a:pt x="2885517" y="922398"/>
                </a:lnTo>
                <a:lnTo>
                  <a:pt x="2885517" y="834292"/>
                </a:lnTo>
                <a:lnTo>
                  <a:pt x="2716448" y="834292"/>
                </a:lnTo>
                <a:lnTo>
                  <a:pt x="2716448" y="758092"/>
                </a:lnTo>
                <a:lnTo>
                  <a:pt x="2914389" y="758092"/>
                </a:lnTo>
                <a:lnTo>
                  <a:pt x="2914389" y="664330"/>
                </a:lnTo>
                <a:close/>
                <a:moveTo>
                  <a:pt x="3665078" y="656889"/>
                </a:moveTo>
                <a:cubicBezTo>
                  <a:pt x="3594236" y="656889"/>
                  <a:pt x="3538971" y="676733"/>
                  <a:pt x="3499284" y="716420"/>
                </a:cubicBezTo>
                <a:cubicBezTo>
                  <a:pt x="3459596" y="756108"/>
                  <a:pt x="3439752" y="811571"/>
                  <a:pt x="3439752" y="882810"/>
                </a:cubicBezTo>
                <a:cubicBezTo>
                  <a:pt x="3439752" y="933808"/>
                  <a:pt x="3449774" y="976274"/>
                  <a:pt x="3469816" y="1010207"/>
                </a:cubicBezTo>
                <a:cubicBezTo>
                  <a:pt x="3489858" y="1044140"/>
                  <a:pt x="3516002" y="1068944"/>
                  <a:pt x="3548248" y="1084621"/>
                </a:cubicBezTo>
                <a:cubicBezTo>
                  <a:pt x="3580494" y="1100297"/>
                  <a:pt x="3621224" y="1108136"/>
                  <a:pt x="3670436" y="1108136"/>
                </a:cubicBezTo>
                <a:cubicBezTo>
                  <a:pt x="3718855" y="1108136"/>
                  <a:pt x="3759286" y="1099057"/>
                  <a:pt x="3791731" y="1080900"/>
                </a:cubicBezTo>
                <a:cubicBezTo>
                  <a:pt x="3824176" y="1062743"/>
                  <a:pt x="3848980" y="1037343"/>
                  <a:pt x="3866145" y="1004700"/>
                </a:cubicBezTo>
                <a:cubicBezTo>
                  <a:pt x="3883310" y="972057"/>
                  <a:pt x="3891892" y="930236"/>
                  <a:pt x="3891892" y="879238"/>
                </a:cubicBezTo>
                <a:cubicBezTo>
                  <a:pt x="3891892" y="808991"/>
                  <a:pt x="3872247" y="754371"/>
                  <a:pt x="3832956" y="715378"/>
                </a:cubicBezTo>
                <a:cubicBezTo>
                  <a:pt x="3793666" y="676385"/>
                  <a:pt x="3737706" y="656889"/>
                  <a:pt x="3665078" y="656889"/>
                </a:cubicBezTo>
                <a:close/>
                <a:moveTo>
                  <a:pt x="0" y="0"/>
                </a:moveTo>
                <a:lnTo>
                  <a:pt x="7032104" y="0"/>
                </a:lnTo>
                <a:lnTo>
                  <a:pt x="70321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8A442-7096-9AE5-5E9B-F6203BFB4C4B}"/>
              </a:ext>
            </a:extLst>
          </p:cNvPr>
          <p:cNvSpPr txBox="1"/>
          <p:nvPr/>
        </p:nvSpPr>
        <p:spPr>
          <a:xfrm>
            <a:off x="407368" y="476672"/>
            <a:ext cx="6912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300" dirty="0">
                <a:solidFill>
                  <a:srgbClr val="57140A"/>
                </a:solidFill>
                <a:latin typeface="Algerian" panose="04020705040A02060702" pitchFamily="82" charset="0"/>
              </a:rPr>
              <a:t>FOUNDER AND TEAM</a:t>
            </a:r>
            <a:endParaRPr lang="en-IN" sz="6000" b="1" spc="-300" dirty="0">
              <a:solidFill>
                <a:srgbClr val="57140A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5536C-C627-D065-5549-40A527B642F4}"/>
              </a:ext>
            </a:extLst>
          </p:cNvPr>
          <p:cNvSpPr txBox="1"/>
          <p:nvPr/>
        </p:nvSpPr>
        <p:spPr>
          <a:xfrm>
            <a:off x="407368" y="1893049"/>
            <a:ext cx="655272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Nykaa was established in 2012 by </a:t>
            </a:r>
            <a:r>
              <a:rPr lang="en-US" sz="2800" b="1" dirty="0">
                <a:latin typeface="Arial Rounded MT Bold" panose="020F0704030504030204" pitchFamily="34" charset="0"/>
              </a:rPr>
              <a:t>Falguni Nayar</a:t>
            </a:r>
            <a:r>
              <a:rPr lang="en-US" sz="2400" dirty="0">
                <a:latin typeface="Arial Rounded MT Bold" panose="020F0704030504030204" pitchFamily="34" charset="0"/>
              </a:rPr>
              <a:t>. 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Falguni Nayar, the </a:t>
            </a:r>
            <a:r>
              <a:rPr lang="en-US" sz="2800" b="1" dirty="0">
                <a:latin typeface="Arial Rounded MT Bold" panose="020F0704030504030204" pitchFamily="34" charset="0"/>
              </a:rPr>
              <a:t>Co-Founder and CEO of Nykaa</a:t>
            </a:r>
            <a:r>
              <a:rPr lang="en-US" sz="2400" dirty="0">
                <a:latin typeface="Arial Rounded MT Bold" panose="020F0704030504030204" pitchFamily="34" charset="0"/>
              </a:rPr>
              <a:t> is a very successful women with an excellent background in both education and work.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Nayar</a:t>
            </a:r>
            <a:r>
              <a:rPr lang="en-US" sz="2800" b="1" dirty="0">
                <a:latin typeface="Arial Rounded MT Bold" panose="020F0704030504030204" pitchFamily="34" charset="0"/>
              </a:rPr>
              <a:t> </a:t>
            </a:r>
            <a:r>
              <a:rPr lang="en-US" sz="2400" dirty="0">
                <a:latin typeface="Arial Rounded MT Bold" panose="020F0704030504030204" pitchFamily="34" charset="0"/>
              </a:rPr>
              <a:t>is one of two </a:t>
            </a:r>
            <a:r>
              <a:rPr lang="en-US" sz="2800" b="1" dirty="0">
                <a:latin typeface="Arial Rounded MT Bold" panose="020F0704030504030204" pitchFamily="34" charset="0"/>
              </a:rPr>
              <a:t>self-made female Indian billionaires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With just </a:t>
            </a:r>
            <a:r>
              <a:rPr lang="en-US" sz="2800" b="1" dirty="0">
                <a:latin typeface="Arial Rounded MT Bold" panose="020F0704030504030204" pitchFamily="34" charset="0"/>
              </a:rPr>
              <a:t>three workers</a:t>
            </a:r>
            <a:r>
              <a:rPr lang="en-US" sz="2400" dirty="0">
                <a:latin typeface="Arial Rounded MT Bold" panose="020F0704030504030204" pitchFamily="34" charset="0"/>
              </a:rPr>
              <a:t>, she started Nykaa with little experience in the retail, beauty or IT sectors.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5FA19E-8A4A-108F-F237-0BB22C30C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E50BF2-E624-64ED-8CFF-CD3BF96E98C1}"/>
              </a:ext>
            </a:extLst>
          </p:cNvPr>
          <p:cNvSpPr/>
          <p:nvPr/>
        </p:nvSpPr>
        <p:spPr>
          <a:xfrm>
            <a:off x="767408" y="2060848"/>
            <a:ext cx="4608512" cy="3600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4AD06-BECD-74D2-996C-72069CB7E2E2}"/>
              </a:ext>
            </a:extLst>
          </p:cNvPr>
          <p:cNvSpPr txBox="1"/>
          <p:nvPr/>
        </p:nvSpPr>
        <p:spPr>
          <a:xfrm>
            <a:off x="7051458" y="2340918"/>
            <a:ext cx="23762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The vision on the company's website states,</a:t>
            </a:r>
            <a:r>
              <a:rPr lang="en-US" sz="2400" b="1" dirty="0"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b="1" i="1" dirty="0">
                <a:ea typeface="Cascadia Code" panose="020B0609020000020004" pitchFamily="49" charset="0"/>
                <a:cs typeface="Cascadia Code" panose="020B0609020000020004" pitchFamily="49" charset="0"/>
              </a:rPr>
              <a:t>"Bring inspiration and joy to people, everywhere, everyday.”</a:t>
            </a:r>
            <a:endParaRPr lang="en-IN" sz="2400" b="1" i="1" dirty="0"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976FF-3314-0E1D-38C1-7BE455B7810E}"/>
              </a:ext>
            </a:extLst>
          </p:cNvPr>
          <p:cNvSpPr txBox="1"/>
          <p:nvPr/>
        </p:nvSpPr>
        <p:spPr>
          <a:xfrm>
            <a:off x="6727422" y="476671"/>
            <a:ext cx="302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Impact" panose="020B0806030902050204" pitchFamily="34" charset="0"/>
              </a:rPr>
              <a:t>VISION</a:t>
            </a:r>
            <a:endParaRPr lang="en-IN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550B-F09F-D868-6707-2A979DD11C87}"/>
              </a:ext>
            </a:extLst>
          </p:cNvPr>
          <p:cNvSpPr txBox="1"/>
          <p:nvPr/>
        </p:nvSpPr>
        <p:spPr>
          <a:xfrm>
            <a:off x="5143246" y="353561"/>
            <a:ext cx="1224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lgerian" panose="04020705040A02060702" pitchFamily="82" charset="0"/>
              </a:rPr>
              <a:t>&amp;</a:t>
            </a:r>
            <a:endParaRPr lang="en-IN" sz="9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491F7-ADB4-6A1D-A679-91147D10661F}"/>
              </a:ext>
            </a:extLst>
          </p:cNvPr>
          <p:cNvSpPr txBox="1"/>
          <p:nvPr/>
        </p:nvSpPr>
        <p:spPr>
          <a:xfrm>
            <a:off x="1120891" y="476712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Impact" panose="020B0806030902050204" pitchFamily="34" charset="0"/>
              </a:rPr>
              <a:t>MISSION</a:t>
            </a:r>
            <a:endParaRPr lang="en-IN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F2C89-262F-10C8-9973-AAADD031B9AC}"/>
              </a:ext>
            </a:extLst>
          </p:cNvPr>
          <p:cNvSpPr txBox="1"/>
          <p:nvPr/>
        </p:nvSpPr>
        <p:spPr>
          <a:xfrm>
            <a:off x="1079629" y="2348880"/>
            <a:ext cx="40490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The mission on the company's website states,</a:t>
            </a:r>
            <a:r>
              <a:rPr lang="en-US" sz="2400" b="1" i="1" dirty="0">
                <a:ea typeface="Cascadia Code" panose="020B0609020000020004" pitchFamily="49" charset="0"/>
                <a:cs typeface="Cascadia Code" panose="020B0609020000020004" pitchFamily="49" charset="0"/>
              </a:rPr>
              <a:t> “To create a world where our consumers have access to a finely curated, authentic assortment of products and services that delight and elevate the human spirit.”</a:t>
            </a:r>
            <a:endParaRPr lang="en-IN" sz="2400" i="1" dirty="0"/>
          </a:p>
        </p:txBody>
      </p:sp>
    </p:spTree>
    <p:extLst>
      <p:ext uri="{BB962C8B-B14F-4D97-AF65-F5344CB8AC3E}">
        <p14:creationId xmlns:p14="http://schemas.microsoft.com/office/powerpoint/2010/main" val="1221680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F64B9-C48A-8D3F-A826-B32CFC4C2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0307BE-86E7-8411-ED3F-D7AC3C006AC3}"/>
              </a:ext>
            </a:extLst>
          </p:cNvPr>
          <p:cNvSpPr/>
          <p:nvPr/>
        </p:nvSpPr>
        <p:spPr>
          <a:xfrm>
            <a:off x="6616706" y="2060848"/>
            <a:ext cx="3135052" cy="3600400"/>
          </a:xfrm>
          <a:prstGeom prst="roundRect">
            <a:avLst/>
          </a:prstGeom>
          <a:solidFill>
            <a:srgbClr val="FF5D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B015-72E0-0ABC-EE75-3FD8DE1AAFE1}"/>
              </a:ext>
            </a:extLst>
          </p:cNvPr>
          <p:cNvSpPr txBox="1"/>
          <p:nvPr/>
        </p:nvSpPr>
        <p:spPr>
          <a:xfrm>
            <a:off x="7051458" y="2340918"/>
            <a:ext cx="23762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The vision on the company's website states,</a:t>
            </a:r>
            <a:r>
              <a:rPr lang="en-US" sz="2400" b="1" dirty="0"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b="1" i="1" dirty="0">
                <a:ea typeface="Cascadia Code" panose="020B0609020000020004" pitchFamily="49" charset="0"/>
                <a:cs typeface="Cascadia Code" panose="020B0609020000020004" pitchFamily="49" charset="0"/>
              </a:rPr>
              <a:t>"Bring inspiration and joy to people, everywhere, everyday.”</a:t>
            </a:r>
            <a:endParaRPr lang="en-IN" sz="2400" b="1" i="1" dirty="0"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B7E4F-75E8-8D07-7822-1A4E7818C79E}"/>
              </a:ext>
            </a:extLst>
          </p:cNvPr>
          <p:cNvSpPr txBox="1"/>
          <p:nvPr/>
        </p:nvSpPr>
        <p:spPr>
          <a:xfrm>
            <a:off x="6727422" y="476671"/>
            <a:ext cx="302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Impact" panose="020B0806030902050204" pitchFamily="34" charset="0"/>
              </a:rPr>
              <a:t>VISION</a:t>
            </a:r>
            <a:endParaRPr lang="en-IN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593AF-89C9-C803-B07C-8F1C5934EB78}"/>
              </a:ext>
            </a:extLst>
          </p:cNvPr>
          <p:cNvSpPr txBox="1"/>
          <p:nvPr/>
        </p:nvSpPr>
        <p:spPr>
          <a:xfrm>
            <a:off x="5143246" y="353561"/>
            <a:ext cx="1224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lgerian" panose="04020705040A02060702" pitchFamily="82" charset="0"/>
              </a:rPr>
              <a:t>&amp;</a:t>
            </a:r>
            <a:endParaRPr lang="en-IN" sz="9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04531-1B1D-F6E3-63F6-63684698AC78}"/>
              </a:ext>
            </a:extLst>
          </p:cNvPr>
          <p:cNvSpPr txBox="1"/>
          <p:nvPr/>
        </p:nvSpPr>
        <p:spPr>
          <a:xfrm>
            <a:off x="1120891" y="476712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Impact" panose="020B0806030902050204" pitchFamily="34" charset="0"/>
              </a:rPr>
              <a:t>MISSION</a:t>
            </a:r>
            <a:endParaRPr lang="en-IN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660D0-B39C-98C8-08F0-0B810A4E16E8}"/>
              </a:ext>
            </a:extLst>
          </p:cNvPr>
          <p:cNvSpPr txBox="1"/>
          <p:nvPr/>
        </p:nvSpPr>
        <p:spPr>
          <a:xfrm>
            <a:off x="1079629" y="2348880"/>
            <a:ext cx="40490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The mission on the company's website states,</a:t>
            </a:r>
            <a:r>
              <a:rPr lang="en-US" sz="2400" b="1" i="1" dirty="0">
                <a:solidFill>
                  <a:schemeClr val="bg1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 “To create a world where our consumers have access to a finely curated, authentic assortment of products and services that delight and elevate the human spirit.”</a:t>
            </a:r>
            <a:endParaRPr lang="en-IN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2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7CEBA-CB81-9291-6FA7-04203BAB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E89B7B-ECE3-53ED-D06C-420C8D0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28760" y="432"/>
            <a:ext cx="12192000" cy="6858000"/>
          </a:xfrm>
          <a:prstGeom prst="rect">
            <a:avLst/>
          </a:prstGeom>
        </p:spPr>
      </p:pic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062415F4-1F9D-6A48-6AC3-3EE66E62B4F3}"/>
              </a:ext>
            </a:extLst>
          </p:cNvPr>
          <p:cNvSpPr/>
          <p:nvPr/>
        </p:nvSpPr>
        <p:spPr>
          <a:xfrm rot="2784921">
            <a:off x="-7772863" y="189887"/>
            <a:ext cx="6458232" cy="6478226"/>
          </a:xfrm>
          <a:prstGeom prst="roundRect">
            <a:avLst/>
          </a:prstGeom>
          <a:effectLst>
            <a:outerShdw blurRad="1270000" dist="6350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188AC-BF5F-7759-AC53-6832549DA282}"/>
              </a:ext>
            </a:extLst>
          </p:cNvPr>
          <p:cNvSpPr txBox="1"/>
          <p:nvPr/>
        </p:nvSpPr>
        <p:spPr>
          <a:xfrm>
            <a:off x="-7105984" y="1960468"/>
            <a:ext cx="58973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Nykaa is a D2C consumer products eCommerce brand, that relies on an inventory-based business model. The company purchases its products directly from the manufacturers and keeps them in its designated warehouses located in New Delhi, Mumbai, and </a:t>
            </a:r>
            <a:r>
              <a:rPr lang="en-IN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Bangalore.The</a:t>
            </a:r>
            <a:r>
              <a:rPr lang="en-IN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inventory-led model of business of the company helps the company witness high-profit margins and has resulted in a profitable business.</a:t>
            </a:r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9EAE8D83-A7AE-F76E-B7F9-9BAB09D8887F}"/>
              </a:ext>
            </a:extLst>
          </p:cNvPr>
          <p:cNvSpPr/>
          <p:nvPr/>
        </p:nvSpPr>
        <p:spPr>
          <a:xfrm rot="2736175">
            <a:off x="13887752" y="165933"/>
            <a:ext cx="6378937" cy="6552953"/>
          </a:xfrm>
          <a:prstGeom prst="roundRect">
            <a:avLst/>
          </a:prstGeom>
          <a:effectLst>
            <a:outerShdw blurRad="1270000" dist="6350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47C76-EADA-88AA-342D-7898001DB404}"/>
              </a:ext>
            </a:extLst>
          </p:cNvPr>
          <p:cNvSpPr txBox="1"/>
          <p:nvPr/>
        </p:nvSpPr>
        <p:spPr>
          <a:xfrm>
            <a:off x="13672006" y="2090172"/>
            <a:ext cx="4680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Also </a:t>
            </a:r>
            <a:r>
              <a:rPr lang="en-IN" sz="2400" dirty="0" err="1">
                <a:solidFill>
                  <a:schemeClr val="bg1"/>
                </a:solidFill>
              </a:rPr>
              <a:t>Nykaa</a:t>
            </a:r>
            <a:r>
              <a:rPr lang="en-IN" sz="2400" dirty="0">
                <a:solidFill>
                  <a:schemeClr val="bg1"/>
                </a:solidFill>
              </a:rPr>
              <a:t> has a physical presence in 38 different cities in India including Kolkata. The products are sold either on the website of </a:t>
            </a:r>
            <a:r>
              <a:rPr lang="en-IN" sz="2400" dirty="0" err="1">
                <a:solidFill>
                  <a:schemeClr val="bg1"/>
                </a:solidFill>
              </a:rPr>
              <a:t>Nykaa</a:t>
            </a:r>
            <a:r>
              <a:rPr lang="en-IN" sz="2400" dirty="0">
                <a:solidFill>
                  <a:schemeClr val="bg1"/>
                </a:solidFill>
              </a:rPr>
              <a:t> or through its 3 offline store formats: </a:t>
            </a:r>
            <a:r>
              <a:rPr lang="en-IN" sz="2400" dirty="0" err="1">
                <a:solidFill>
                  <a:schemeClr val="bg1"/>
                </a:solidFill>
              </a:rPr>
              <a:t>Nykaa</a:t>
            </a:r>
            <a:r>
              <a:rPr lang="en-IN" sz="2400" dirty="0">
                <a:solidFill>
                  <a:schemeClr val="bg1"/>
                </a:solidFill>
              </a:rPr>
              <a:t> Luxe, </a:t>
            </a:r>
            <a:r>
              <a:rPr lang="en-IN" sz="2400" dirty="0" err="1">
                <a:solidFill>
                  <a:schemeClr val="bg1"/>
                </a:solidFill>
              </a:rPr>
              <a:t>Nykaa</a:t>
            </a:r>
            <a:r>
              <a:rPr lang="en-IN" sz="2400" dirty="0">
                <a:solidFill>
                  <a:schemeClr val="bg1"/>
                </a:solidFill>
              </a:rPr>
              <a:t> On Trend, and </a:t>
            </a:r>
            <a:r>
              <a:rPr lang="en-IN" sz="2400" dirty="0" err="1">
                <a:solidFill>
                  <a:schemeClr val="bg1"/>
                </a:solidFill>
              </a:rPr>
              <a:t>Nykaa</a:t>
            </a:r>
            <a:r>
              <a:rPr lang="en-IN" sz="2400" dirty="0">
                <a:solidFill>
                  <a:schemeClr val="bg1"/>
                </a:solidFill>
              </a:rPr>
              <a:t> Kiosks.</a:t>
            </a:r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D763A707-E0F8-D7CD-31D3-0AFFDF431CF9}"/>
              </a:ext>
            </a:extLst>
          </p:cNvPr>
          <p:cNvSpPr/>
          <p:nvPr/>
        </p:nvSpPr>
        <p:spPr>
          <a:xfrm rot="2784921">
            <a:off x="3304628" y="-6625832"/>
            <a:ext cx="5576147" cy="5453064"/>
          </a:xfrm>
          <a:prstGeom prst="roundRect">
            <a:avLst/>
          </a:prstGeom>
          <a:effectLst>
            <a:outerShdw blurRad="1270000" dist="6350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B5B61-4F8D-4185-D803-97799AF95FA6}"/>
              </a:ext>
            </a:extLst>
          </p:cNvPr>
          <p:cNvSpPr txBox="1"/>
          <p:nvPr/>
        </p:nvSpPr>
        <p:spPr>
          <a:xfrm>
            <a:off x="2846982" y="-5007933"/>
            <a:ext cx="67140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>
                  <a:reflection blurRad="50800" stA="50000" endPos="72000" dist="50800" dir="5400000" sy="-100000" algn="bl" rotWithShape="0"/>
                </a:effectLst>
                <a:latin typeface="Algerian" panose="04020705040A02060702" pitchFamily="82" charset="0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05240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F6CEA-6556-0352-9BA8-15F1E8A97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599D40-0198-5DF6-F7A1-810D254919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28760" y="432"/>
            <a:ext cx="12192000" cy="6858000"/>
          </a:xfrm>
          <a:prstGeom prst="rect">
            <a:avLst/>
          </a:prstGeom>
        </p:spPr>
      </p:pic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03DE0E-E3E8-5912-B355-BE9F5957E5CC}"/>
              </a:ext>
            </a:extLst>
          </p:cNvPr>
          <p:cNvSpPr/>
          <p:nvPr/>
        </p:nvSpPr>
        <p:spPr>
          <a:xfrm rot="2784921">
            <a:off x="3304629" y="-1495267"/>
            <a:ext cx="5576147" cy="5453064"/>
          </a:xfrm>
          <a:prstGeom prst="roundRect">
            <a:avLst/>
          </a:prstGeom>
          <a:effectLst>
            <a:outerShdw blurRad="1270000" dist="6350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FA279F-3EFE-6846-9D48-426F7F9136EF}"/>
              </a:ext>
            </a:extLst>
          </p:cNvPr>
          <p:cNvSpPr/>
          <p:nvPr/>
        </p:nvSpPr>
        <p:spPr>
          <a:xfrm rot="2784921">
            <a:off x="-8356509" y="189886"/>
            <a:ext cx="6458232" cy="6478226"/>
          </a:xfrm>
          <a:prstGeom prst="roundRect">
            <a:avLst/>
          </a:prstGeom>
          <a:effectLst>
            <a:outerShdw blurRad="1270000" dist="6350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C5F00-E7D1-3528-3BFE-14704DEE05C4}"/>
              </a:ext>
            </a:extLst>
          </p:cNvPr>
          <p:cNvSpPr txBox="1"/>
          <p:nvPr/>
        </p:nvSpPr>
        <p:spPr>
          <a:xfrm>
            <a:off x="2846983" y="122632"/>
            <a:ext cx="67140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>
                  <a:reflection blurRad="50800" stA="50000" endPos="72000" dist="50800" dir="5400000" sy="-100000" algn="bl" rotWithShape="0"/>
                </a:effectLst>
                <a:latin typeface="Algerian" panose="04020705040A02060702" pitchFamily="82" charset="0"/>
              </a:rPr>
              <a:t>Business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0AD6B-51FB-4C2B-2B4D-D5D157DF1DDA}"/>
              </a:ext>
            </a:extLst>
          </p:cNvPr>
          <p:cNvSpPr txBox="1"/>
          <p:nvPr/>
        </p:nvSpPr>
        <p:spPr>
          <a:xfrm>
            <a:off x="-7689630" y="1960467"/>
            <a:ext cx="58973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Nykaa is a D2C consumer products eCommerce brand, that relies on an inventory-based business model. The company purchases its products directly from the manufacturers and keeps them in its designated warehouses located in New Delhi, Mumbai, and </a:t>
            </a:r>
            <a:r>
              <a:rPr lang="en-IN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Bangalore.The</a:t>
            </a:r>
            <a:r>
              <a:rPr lang="en-IN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inventory-led model of business of the company helps the company witness high-profit margins and has resulted in a profitable business.</a:t>
            </a:r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53C8825-2365-D8D7-E104-7B51F34D5C57}"/>
              </a:ext>
            </a:extLst>
          </p:cNvPr>
          <p:cNvSpPr/>
          <p:nvPr/>
        </p:nvSpPr>
        <p:spPr>
          <a:xfrm rot="2736175">
            <a:off x="14123327" y="165933"/>
            <a:ext cx="6378937" cy="6552953"/>
          </a:xfrm>
          <a:prstGeom prst="roundRect">
            <a:avLst/>
          </a:prstGeom>
          <a:effectLst>
            <a:outerShdw blurRad="1270000" dist="6350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F3278-22E4-6012-197D-1816B4BD9782}"/>
              </a:ext>
            </a:extLst>
          </p:cNvPr>
          <p:cNvSpPr txBox="1"/>
          <p:nvPr/>
        </p:nvSpPr>
        <p:spPr>
          <a:xfrm>
            <a:off x="13907581" y="2090172"/>
            <a:ext cx="4680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Also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has a physical presence in 38 different cities in India including Kolkata. The products are sold either on the website of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or through its 3 offline store formats: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Luxe,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On Trend, and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Kiosks.</a:t>
            </a:r>
          </a:p>
        </p:txBody>
      </p:sp>
    </p:spTree>
    <p:extLst>
      <p:ext uri="{BB962C8B-B14F-4D97-AF65-F5344CB8AC3E}">
        <p14:creationId xmlns:p14="http://schemas.microsoft.com/office/powerpoint/2010/main" val="276314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82800-54A2-9AF1-E57C-D4A59C57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2DD34B-DF82-C0BA-B2A8-07DC4A18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DDF4377-E5CA-D762-C736-3C92D34F78E5}"/>
              </a:ext>
            </a:extLst>
          </p:cNvPr>
          <p:cNvSpPr/>
          <p:nvPr/>
        </p:nvSpPr>
        <p:spPr>
          <a:xfrm>
            <a:off x="-28467840" y="-41287968"/>
            <a:ext cx="129254360" cy="9175876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191332" y="5237302"/>
                </a:moveTo>
                <a:lnTo>
                  <a:pt x="9188850" y="5238700"/>
                </a:lnTo>
                <a:lnTo>
                  <a:pt x="9175132" y="5240237"/>
                </a:lnTo>
                <a:close/>
                <a:moveTo>
                  <a:pt x="4371683" y="5237302"/>
                </a:moveTo>
                <a:lnTo>
                  <a:pt x="4369201" y="5238700"/>
                </a:lnTo>
                <a:lnTo>
                  <a:pt x="4355482" y="5240237"/>
                </a:lnTo>
                <a:close/>
                <a:moveTo>
                  <a:pt x="4918640" y="5236314"/>
                </a:moveTo>
                <a:lnTo>
                  <a:pt x="4947825" y="5244381"/>
                </a:lnTo>
                <a:lnTo>
                  <a:pt x="4926431" y="5240777"/>
                </a:lnTo>
                <a:close/>
                <a:moveTo>
                  <a:pt x="3232715" y="5236314"/>
                </a:moveTo>
                <a:lnTo>
                  <a:pt x="3261900" y="5244381"/>
                </a:lnTo>
                <a:lnTo>
                  <a:pt x="3240506" y="5240777"/>
                </a:lnTo>
                <a:close/>
                <a:moveTo>
                  <a:pt x="851465" y="5236314"/>
                </a:moveTo>
                <a:lnTo>
                  <a:pt x="880649" y="5244381"/>
                </a:lnTo>
                <a:lnTo>
                  <a:pt x="859255" y="5240777"/>
                </a:lnTo>
                <a:close/>
                <a:moveTo>
                  <a:pt x="11509939" y="5236314"/>
                </a:moveTo>
                <a:lnTo>
                  <a:pt x="11539124" y="5244381"/>
                </a:lnTo>
                <a:lnTo>
                  <a:pt x="11517730" y="5240777"/>
                </a:lnTo>
                <a:close/>
                <a:moveTo>
                  <a:pt x="4393443" y="5225050"/>
                </a:moveTo>
                <a:lnTo>
                  <a:pt x="4383819" y="5235104"/>
                </a:lnTo>
                <a:lnTo>
                  <a:pt x="4371683" y="5237302"/>
                </a:lnTo>
                <a:close/>
                <a:moveTo>
                  <a:pt x="9213093" y="5225049"/>
                </a:moveTo>
                <a:lnTo>
                  <a:pt x="9203468" y="5235104"/>
                </a:lnTo>
                <a:lnTo>
                  <a:pt x="9191332" y="5237302"/>
                </a:lnTo>
                <a:close/>
                <a:moveTo>
                  <a:pt x="9214868" y="5223195"/>
                </a:moveTo>
                <a:lnTo>
                  <a:pt x="9214005" y="5224535"/>
                </a:lnTo>
                <a:lnTo>
                  <a:pt x="9213093" y="5225049"/>
                </a:lnTo>
                <a:close/>
                <a:moveTo>
                  <a:pt x="4395220" y="5223193"/>
                </a:moveTo>
                <a:lnTo>
                  <a:pt x="4394356" y="5224535"/>
                </a:lnTo>
                <a:lnTo>
                  <a:pt x="4393443" y="5225050"/>
                </a:lnTo>
                <a:close/>
                <a:moveTo>
                  <a:pt x="863664" y="5222738"/>
                </a:moveTo>
                <a:lnTo>
                  <a:pt x="865687" y="5224511"/>
                </a:lnTo>
                <a:lnTo>
                  <a:pt x="864719" y="5224131"/>
                </a:lnTo>
                <a:close/>
                <a:moveTo>
                  <a:pt x="3244914" y="5222738"/>
                </a:moveTo>
                <a:lnTo>
                  <a:pt x="3246937" y="5224511"/>
                </a:lnTo>
                <a:lnTo>
                  <a:pt x="3245969" y="5224131"/>
                </a:lnTo>
                <a:close/>
                <a:moveTo>
                  <a:pt x="4930839" y="5222738"/>
                </a:moveTo>
                <a:lnTo>
                  <a:pt x="4932862" y="5224510"/>
                </a:lnTo>
                <a:lnTo>
                  <a:pt x="4931894" y="5224131"/>
                </a:lnTo>
                <a:close/>
                <a:moveTo>
                  <a:pt x="11522138" y="5222737"/>
                </a:moveTo>
                <a:lnTo>
                  <a:pt x="11524162" y="5224511"/>
                </a:lnTo>
                <a:lnTo>
                  <a:pt x="11523193" y="5224131"/>
                </a:lnTo>
                <a:close/>
                <a:moveTo>
                  <a:pt x="10502886" y="5218207"/>
                </a:moveTo>
                <a:lnTo>
                  <a:pt x="10505628" y="5220397"/>
                </a:lnTo>
                <a:lnTo>
                  <a:pt x="10503374" y="5219194"/>
                </a:lnTo>
                <a:close/>
                <a:moveTo>
                  <a:pt x="10502886" y="5218206"/>
                </a:moveTo>
                <a:lnTo>
                  <a:pt x="10502886" y="5218207"/>
                </a:lnTo>
                <a:lnTo>
                  <a:pt x="10502886" y="5218207"/>
                </a:lnTo>
                <a:close/>
                <a:moveTo>
                  <a:pt x="7062842" y="5217280"/>
                </a:moveTo>
                <a:lnTo>
                  <a:pt x="7068217" y="5223265"/>
                </a:lnTo>
                <a:lnTo>
                  <a:pt x="7063993" y="5220929"/>
                </a:lnTo>
                <a:close/>
                <a:moveTo>
                  <a:pt x="7061653" y="5213510"/>
                </a:moveTo>
                <a:lnTo>
                  <a:pt x="7062842" y="5217280"/>
                </a:lnTo>
                <a:lnTo>
                  <a:pt x="7062142" y="5216500"/>
                </a:lnTo>
                <a:close/>
                <a:moveTo>
                  <a:pt x="3234845" y="5209442"/>
                </a:moveTo>
                <a:lnTo>
                  <a:pt x="3244914" y="5222738"/>
                </a:lnTo>
                <a:lnTo>
                  <a:pt x="3240051" y="5218478"/>
                </a:lnTo>
                <a:close/>
                <a:moveTo>
                  <a:pt x="853595" y="5209442"/>
                </a:moveTo>
                <a:lnTo>
                  <a:pt x="863664" y="5222738"/>
                </a:lnTo>
                <a:lnTo>
                  <a:pt x="858801" y="5218478"/>
                </a:lnTo>
                <a:close/>
                <a:moveTo>
                  <a:pt x="11512069" y="5209441"/>
                </a:moveTo>
                <a:lnTo>
                  <a:pt x="11522138" y="5222737"/>
                </a:lnTo>
                <a:lnTo>
                  <a:pt x="11517275" y="5218478"/>
                </a:lnTo>
                <a:close/>
                <a:moveTo>
                  <a:pt x="4920770" y="5209441"/>
                </a:moveTo>
                <a:lnTo>
                  <a:pt x="4930839" y="5222738"/>
                </a:lnTo>
                <a:lnTo>
                  <a:pt x="4925976" y="5218478"/>
                </a:lnTo>
                <a:close/>
                <a:moveTo>
                  <a:pt x="944499" y="5207460"/>
                </a:moveTo>
                <a:lnTo>
                  <a:pt x="939670" y="5222025"/>
                </a:lnTo>
                <a:cubicBezTo>
                  <a:pt x="925954" y="5238122"/>
                  <a:pt x="908439" y="5246170"/>
                  <a:pt x="887124" y="5246170"/>
                </a:cubicBezTo>
                <a:lnTo>
                  <a:pt x="880649" y="5244381"/>
                </a:lnTo>
                <a:lnTo>
                  <a:pt x="884066" y="5244956"/>
                </a:lnTo>
                <a:cubicBezTo>
                  <a:pt x="906316" y="5244956"/>
                  <a:pt x="924013" y="5237037"/>
                  <a:pt x="937157" y="5221199"/>
                </a:cubicBezTo>
                <a:close/>
                <a:moveTo>
                  <a:pt x="5011675" y="5207460"/>
                </a:moveTo>
                <a:lnTo>
                  <a:pt x="5006845" y="5222025"/>
                </a:lnTo>
                <a:cubicBezTo>
                  <a:pt x="4993129" y="5238122"/>
                  <a:pt x="4975614" y="5246170"/>
                  <a:pt x="4954300" y="5246170"/>
                </a:cubicBezTo>
                <a:lnTo>
                  <a:pt x="4947825" y="5244381"/>
                </a:lnTo>
                <a:lnTo>
                  <a:pt x="4951241" y="5244956"/>
                </a:lnTo>
                <a:cubicBezTo>
                  <a:pt x="4973491" y="5244956"/>
                  <a:pt x="4991188" y="5237037"/>
                  <a:pt x="5004332" y="5221199"/>
                </a:cubicBezTo>
                <a:close/>
                <a:moveTo>
                  <a:pt x="3325750" y="5207459"/>
                </a:moveTo>
                <a:lnTo>
                  <a:pt x="3320920" y="5222025"/>
                </a:lnTo>
                <a:cubicBezTo>
                  <a:pt x="3307204" y="5238122"/>
                  <a:pt x="3289689" y="5246170"/>
                  <a:pt x="3268374" y="5246170"/>
                </a:cubicBezTo>
                <a:lnTo>
                  <a:pt x="3261900" y="5244381"/>
                </a:lnTo>
                <a:lnTo>
                  <a:pt x="3265316" y="5244956"/>
                </a:lnTo>
                <a:cubicBezTo>
                  <a:pt x="3287566" y="5244956"/>
                  <a:pt x="3305263" y="5237037"/>
                  <a:pt x="3318407" y="5221199"/>
                </a:cubicBezTo>
                <a:close/>
                <a:moveTo>
                  <a:pt x="11602976" y="5207456"/>
                </a:moveTo>
                <a:lnTo>
                  <a:pt x="11598145" y="5222025"/>
                </a:lnTo>
                <a:cubicBezTo>
                  <a:pt x="11584428" y="5238122"/>
                  <a:pt x="11566913" y="5246170"/>
                  <a:pt x="11545599" y="5246170"/>
                </a:cubicBezTo>
                <a:lnTo>
                  <a:pt x="11539124" y="5244381"/>
                </a:lnTo>
                <a:lnTo>
                  <a:pt x="11542541" y="5244956"/>
                </a:lnTo>
                <a:cubicBezTo>
                  <a:pt x="11564791" y="5244956"/>
                  <a:pt x="11582487" y="5237037"/>
                  <a:pt x="11595631" y="5221199"/>
                </a:cubicBezTo>
                <a:close/>
                <a:moveTo>
                  <a:pt x="6360858" y="5198793"/>
                </a:moveTo>
                <a:cubicBezTo>
                  <a:pt x="6366329" y="5214984"/>
                  <a:pt x="6375277" y="5228600"/>
                  <a:pt x="6387704" y="5239643"/>
                </a:cubicBezTo>
                <a:lnTo>
                  <a:pt x="6384275" y="5244686"/>
                </a:lnTo>
                <a:lnTo>
                  <a:pt x="6238403" y="5244686"/>
                </a:lnTo>
                <a:lnTo>
                  <a:pt x="6241661" y="5253588"/>
                </a:lnTo>
                <a:lnTo>
                  <a:pt x="6389300" y="5253588"/>
                </a:lnTo>
                <a:lnTo>
                  <a:pt x="6397333" y="5238642"/>
                </a:lnTo>
                <a:lnTo>
                  <a:pt x="6395217" y="5236971"/>
                </a:lnTo>
                <a:cubicBezTo>
                  <a:pt x="6383373" y="5224685"/>
                  <a:pt x="6374942" y="5212704"/>
                  <a:pt x="6369926" y="5201029"/>
                </a:cubicBezTo>
                <a:close/>
                <a:moveTo>
                  <a:pt x="2293683" y="5198793"/>
                </a:moveTo>
                <a:cubicBezTo>
                  <a:pt x="2299154" y="5214984"/>
                  <a:pt x="2308103" y="5228600"/>
                  <a:pt x="2320530" y="5239643"/>
                </a:cubicBezTo>
                <a:lnTo>
                  <a:pt x="2317101" y="5244686"/>
                </a:lnTo>
                <a:lnTo>
                  <a:pt x="2171229" y="5244686"/>
                </a:lnTo>
                <a:lnTo>
                  <a:pt x="2174487" y="5253588"/>
                </a:lnTo>
                <a:lnTo>
                  <a:pt x="2322125" y="5253588"/>
                </a:lnTo>
                <a:lnTo>
                  <a:pt x="2330159" y="5238642"/>
                </a:lnTo>
                <a:lnTo>
                  <a:pt x="2328043" y="5236971"/>
                </a:lnTo>
                <a:cubicBezTo>
                  <a:pt x="2316198" y="5224685"/>
                  <a:pt x="2307767" y="5212704"/>
                  <a:pt x="2302752" y="5201029"/>
                </a:cubicBezTo>
                <a:close/>
                <a:moveTo>
                  <a:pt x="4054358" y="5195090"/>
                </a:moveTo>
                <a:lnTo>
                  <a:pt x="4054920" y="5199916"/>
                </a:lnTo>
                <a:cubicBezTo>
                  <a:pt x="4060933" y="5215038"/>
                  <a:pt x="4068679" y="5228220"/>
                  <a:pt x="4078161" y="5239462"/>
                </a:cubicBezTo>
                <a:lnTo>
                  <a:pt x="4075274" y="5244686"/>
                </a:lnTo>
                <a:lnTo>
                  <a:pt x="3934416" y="5244686"/>
                </a:lnTo>
                <a:lnTo>
                  <a:pt x="3939233" y="5253588"/>
                </a:lnTo>
                <a:lnTo>
                  <a:pt x="4080260" y="5253588"/>
                </a:lnTo>
                <a:lnTo>
                  <a:pt x="4087261" y="5238786"/>
                </a:lnTo>
                <a:lnTo>
                  <a:pt x="4086204" y="5237104"/>
                </a:lnTo>
                <a:cubicBezTo>
                  <a:pt x="4077757" y="5225614"/>
                  <a:pt x="4070654" y="5213507"/>
                  <a:pt x="4064895" y="5200782"/>
                </a:cubicBezTo>
                <a:lnTo>
                  <a:pt x="4063479" y="5197343"/>
                </a:lnTo>
                <a:close/>
                <a:moveTo>
                  <a:pt x="11612453" y="5178872"/>
                </a:moveTo>
                <a:lnTo>
                  <a:pt x="11610417" y="5193532"/>
                </a:lnTo>
                <a:lnTo>
                  <a:pt x="11602976" y="5207456"/>
                </a:lnTo>
                <a:close/>
                <a:moveTo>
                  <a:pt x="3335229" y="5178871"/>
                </a:moveTo>
                <a:lnTo>
                  <a:pt x="3333193" y="5193532"/>
                </a:lnTo>
                <a:lnTo>
                  <a:pt x="3325750" y="5207459"/>
                </a:lnTo>
                <a:close/>
                <a:moveTo>
                  <a:pt x="5021154" y="5178871"/>
                </a:moveTo>
                <a:lnTo>
                  <a:pt x="5019118" y="5193532"/>
                </a:lnTo>
                <a:lnTo>
                  <a:pt x="5011675" y="5207460"/>
                </a:lnTo>
                <a:close/>
                <a:moveTo>
                  <a:pt x="953979" y="5178871"/>
                </a:moveTo>
                <a:lnTo>
                  <a:pt x="951943" y="5193532"/>
                </a:lnTo>
                <a:lnTo>
                  <a:pt x="944499" y="5207460"/>
                </a:lnTo>
                <a:close/>
                <a:moveTo>
                  <a:pt x="5955912" y="5173866"/>
                </a:moveTo>
                <a:lnTo>
                  <a:pt x="5958084" y="5176472"/>
                </a:lnTo>
                <a:lnTo>
                  <a:pt x="5958388" y="5178225"/>
                </a:lnTo>
                <a:close/>
                <a:moveTo>
                  <a:pt x="10116506" y="5170728"/>
                </a:moveTo>
                <a:lnTo>
                  <a:pt x="10118630" y="5174732"/>
                </a:lnTo>
                <a:cubicBezTo>
                  <a:pt x="10111271" y="5191728"/>
                  <a:pt x="10107591" y="5204923"/>
                  <a:pt x="10107591" y="5214318"/>
                </a:cubicBezTo>
                <a:lnTo>
                  <a:pt x="10109705" y="5225179"/>
                </a:lnTo>
                <a:lnTo>
                  <a:pt x="10108343" y="5223177"/>
                </a:lnTo>
                <a:cubicBezTo>
                  <a:pt x="10106853" y="5220265"/>
                  <a:pt x="10106108" y="5216518"/>
                  <a:pt x="10106108" y="5211935"/>
                </a:cubicBezTo>
                <a:cubicBezTo>
                  <a:pt x="10106108" y="5207374"/>
                  <a:pt x="10107233" y="5201660"/>
                  <a:pt x="10109482" y="5194793"/>
                </a:cubicBezTo>
                <a:lnTo>
                  <a:pt x="10113824" y="5181303"/>
                </a:lnTo>
                <a:cubicBezTo>
                  <a:pt x="10115518" y="5176025"/>
                  <a:pt x="10116412" y="5172500"/>
                  <a:pt x="10116506" y="5170728"/>
                </a:cubicBezTo>
                <a:close/>
                <a:moveTo>
                  <a:pt x="8382956" y="5170728"/>
                </a:moveTo>
                <a:lnTo>
                  <a:pt x="8385080" y="5174732"/>
                </a:lnTo>
                <a:cubicBezTo>
                  <a:pt x="8377721" y="5191728"/>
                  <a:pt x="8374042" y="5204923"/>
                  <a:pt x="8374042" y="5214318"/>
                </a:cubicBezTo>
                <a:lnTo>
                  <a:pt x="8376156" y="5225180"/>
                </a:lnTo>
                <a:lnTo>
                  <a:pt x="8374793" y="5223177"/>
                </a:lnTo>
                <a:cubicBezTo>
                  <a:pt x="8373303" y="5220265"/>
                  <a:pt x="8372558" y="5216518"/>
                  <a:pt x="8372558" y="5211935"/>
                </a:cubicBezTo>
                <a:cubicBezTo>
                  <a:pt x="8372558" y="5207374"/>
                  <a:pt x="8373682" y="5201660"/>
                  <a:pt x="8375932" y="5194793"/>
                </a:cubicBezTo>
                <a:lnTo>
                  <a:pt x="8380273" y="5181303"/>
                </a:lnTo>
                <a:cubicBezTo>
                  <a:pt x="8381967" y="5176025"/>
                  <a:pt x="8382862" y="5172500"/>
                  <a:pt x="8382956" y="5170728"/>
                </a:cubicBezTo>
                <a:close/>
                <a:moveTo>
                  <a:pt x="6658931" y="5170728"/>
                </a:moveTo>
                <a:lnTo>
                  <a:pt x="6661056" y="5174732"/>
                </a:lnTo>
                <a:cubicBezTo>
                  <a:pt x="6653696" y="5191728"/>
                  <a:pt x="6650017" y="5204923"/>
                  <a:pt x="6650017" y="5214318"/>
                </a:cubicBezTo>
                <a:lnTo>
                  <a:pt x="6652131" y="5225180"/>
                </a:lnTo>
                <a:lnTo>
                  <a:pt x="6650768" y="5223177"/>
                </a:lnTo>
                <a:cubicBezTo>
                  <a:pt x="6649278" y="5220265"/>
                  <a:pt x="6648533" y="5216518"/>
                  <a:pt x="6648533" y="5211935"/>
                </a:cubicBezTo>
                <a:cubicBezTo>
                  <a:pt x="6648533" y="5207374"/>
                  <a:pt x="6649658" y="5201660"/>
                  <a:pt x="6651907" y="5194793"/>
                </a:cubicBezTo>
                <a:lnTo>
                  <a:pt x="6656248" y="5181303"/>
                </a:lnTo>
                <a:cubicBezTo>
                  <a:pt x="6657942" y="5176025"/>
                  <a:pt x="6658837" y="5172500"/>
                  <a:pt x="6658931" y="5170728"/>
                </a:cubicBezTo>
                <a:close/>
                <a:moveTo>
                  <a:pt x="5913870" y="5170370"/>
                </a:moveTo>
                <a:cubicBezTo>
                  <a:pt x="5926033" y="5170370"/>
                  <a:pt x="5935185" y="5171478"/>
                  <a:pt x="5941326" y="5173695"/>
                </a:cubicBezTo>
                <a:cubicBezTo>
                  <a:pt x="5947469" y="5175911"/>
                  <a:pt x="5952797" y="5180223"/>
                  <a:pt x="5957310" y="5186631"/>
                </a:cubicBezTo>
                <a:lnTo>
                  <a:pt x="5959846" y="5186631"/>
                </a:lnTo>
                <a:lnTo>
                  <a:pt x="5960933" y="5192898"/>
                </a:lnTo>
                <a:cubicBezTo>
                  <a:pt x="5960933" y="5213674"/>
                  <a:pt x="5949314" y="5224886"/>
                  <a:pt x="5926076" y="5226537"/>
                </a:cubicBezTo>
                <a:lnTo>
                  <a:pt x="5908264" y="5227153"/>
                </a:lnTo>
                <a:lnTo>
                  <a:pt x="5905769" y="5227153"/>
                </a:lnTo>
                <a:lnTo>
                  <a:pt x="5905769" y="5170655"/>
                </a:lnTo>
                <a:close/>
                <a:moveTo>
                  <a:pt x="10923002" y="5162925"/>
                </a:moveTo>
                <a:lnTo>
                  <a:pt x="10923002" y="5163091"/>
                </a:lnTo>
                <a:cubicBezTo>
                  <a:pt x="10918229" y="5164797"/>
                  <a:pt x="10911755" y="5165649"/>
                  <a:pt x="10903582" y="5165649"/>
                </a:cubicBezTo>
                <a:cubicBezTo>
                  <a:pt x="10898100" y="5165649"/>
                  <a:pt x="10889726" y="5165245"/>
                  <a:pt x="10878463" y="5164436"/>
                </a:cubicBezTo>
                <a:lnTo>
                  <a:pt x="10871749" y="5164143"/>
                </a:lnTo>
                <a:lnTo>
                  <a:pt x="10871749" y="5226394"/>
                </a:lnTo>
                <a:lnTo>
                  <a:pt x="10870131" y="5224655"/>
                </a:lnTo>
                <a:lnTo>
                  <a:pt x="10870131" y="5163201"/>
                </a:lnTo>
                <a:lnTo>
                  <a:pt x="10882942" y="5164381"/>
                </a:lnTo>
                <a:cubicBezTo>
                  <a:pt x="10886001" y="5164687"/>
                  <a:pt x="10890586" y="5164840"/>
                  <a:pt x="10896697" y="5164840"/>
                </a:cubicBezTo>
                <a:cubicBezTo>
                  <a:pt x="10907997" y="5164840"/>
                  <a:pt x="10916765" y="5164202"/>
                  <a:pt x="10923002" y="5162925"/>
                </a:cubicBezTo>
                <a:close/>
                <a:moveTo>
                  <a:pt x="1893303" y="5162925"/>
                </a:moveTo>
                <a:lnTo>
                  <a:pt x="1893303" y="5163091"/>
                </a:lnTo>
                <a:cubicBezTo>
                  <a:pt x="1888529" y="5164797"/>
                  <a:pt x="1882056" y="5165649"/>
                  <a:pt x="1873883" y="5165649"/>
                </a:cubicBezTo>
                <a:cubicBezTo>
                  <a:pt x="1868401" y="5165649"/>
                  <a:pt x="1860028" y="5165245"/>
                  <a:pt x="1848765" y="5164436"/>
                </a:cubicBezTo>
                <a:lnTo>
                  <a:pt x="1842050" y="5164143"/>
                </a:lnTo>
                <a:lnTo>
                  <a:pt x="1842050" y="5226394"/>
                </a:lnTo>
                <a:lnTo>
                  <a:pt x="1840432" y="5224655"/>
                </a:lnTo>
                <a:lnTo>
                  <a:pt x="1840432" y="5163201"/>
                </a:lnTo>
                <a:lnTo>
                  <a:pt x="1853243" y="5164381"/>
                </a:lnTo>
                <a:cubicBezTo>
                  <a:pt x="1856301" y="5164687"/>
                  <a:pt x="1860886" y="5164840"/>
                  <a:pt x="1866998" y="5164840"/>
                </a:cubicBezTo>
                <a:cubicBezTo>
                  <a:pt x="1878298" y="5164840"/>
                  <a:pt x="1887066" y="5164202"/>
                  <a:pt x="1893303" y="5162925"/>
                </a:cubicBezTo>
                <a:close/>
                <a:moveTo>
                  <a:pt x="3638564" y="5162713"/>
                </a:moveTo>
                <a:lnTo>
                  <a:pt x="3639772" y="5166214"/>
                </a:lnTo>
                <a:lnTo>
                  <a:pt x="3617287" y="5170718"/>
                </a:lnTo>
                <a:lnTo>
                  <a:pt x="3612621" y="5171386"/>
                </a:lnTo>
                <a:lnTo>
                  <a:pt x="3612621" y="5225616"/>
                </a:lnTo>
                <a:lnTo>
                  <a:pt x="3610868" y="5223345"/>
                </a:lnTo>
                <a:lnTo>
                  <a:pt x="3610868" y="5167611"/>
                </a:lnTo>
                <a:lnTo>
                  <a:pt x="3609629" y="5167818"/>
                </a:lnTo>
                <a:close/>
                <a:moveTo>
                  <a:pt x="10504125" y="5160473"/>
                </a:moveTo>
                <a:lnTo>
                  <a:pt x="10518608" y="5164887"/>
                </a:lnTo>
                <a:cubicBezTo>
                  <a:pt x="10539772" y="5169034"/>
                  <a:pt x="10555172" y="5173630"/>
                  <a:pt x="10564808" y="5178675"/>
                </a:cubicBezTo>
                <a:lnTo>
                  <a:pt x="10568288" y="5184089"/>
                </a:lnTo>
                <a:lnTo>
                  <a:pt x="10562895" y="5179374"/>
                </a:lnTo>
                <a:cubicBezTo>
                  <a:pt x="10557681" y="5176554"/>
                  <a:pt x="10547724" y="5173306"/>
                  <a:pt x="10533021" y="5169630"/>
                </a:cubicBezTo>
                <a:lnTo>
                  <a:pt x="10511732" y="5164343"/>
                </a:lnTo>
                <a:close/>
                <a:moveTo>
                  <a:pt x="5905261" y="5159041"/>
                </a:moveTo>
                <a:cubicBezTo>
                  <a:pt x="5927178" y="5159041"/>
                  <a:pt x="5941937" y="5161432"/>
                  <a:pt x="5949535" y="5166214"/>
                </a:cubicBezTo>
                <a:lnTo>
                  <a:pt x="5955167" y="5172972"/>
                </a:lnTo>
                <a:lnTo>
                  <a:pt x="5945996" y="5165899"/>
                </a:lnTo>
                <a:cubicBezTo>
                  <a:pt x="5938927" y="5162945"/>
                  <a:pt x="5927897" y="5161468"/>
                  <a:pt x="5912905" y="5161468"/>
                </a:cubicBezTo>
                <a:cubicBezTo>
                  <a:pt x="5910397" y="5161468"/>
                  <a:pt x="5905006" y="5161783"/>
                  <a:pt x="5896732" y="5162412"/>
                </a:cubicBezTo>
                <a:lnTo>
                  <a:pt x="5896732" y="5227153"/>
                </a:lnTo>
                <a:lnTo>
                  <a:pt x="5895519" y="5227153"/>
                </a:lnTo>
                <a:lnTo>
                  <a:pt x="5895519" y="5159466"/>
                </a:lnTo>
                <a:cubicBezTo>
                  <a:pt x="5899925" y="5159182"/>
                  <a:pt x="5903172" y="5159041"/>
                  <a:pt x="5905261" y="5159041"/>
                </a:cubicBezTo>
                <a:close/>
                <a:moveTo>
                  <a:pt x="9755571" y="5157017"/>
                </a:moveTo>
                <a:lnTo>
                  <a:pt x="9781883" y="5157017"/>
                </a:lnTo>
                <a:lnTo>
                  <a:pt x="9784452" y="5159175"/>
                </a:lnTo>
                <a:lnTo>
                  <a:pt x="9758134" y="5159175"/>
                </a:lnTo>
                <a:lnTo>
                  <a:pt x="9758134" y="5223157"/>
                </a:lnTo>
                <a:lnTo>
                  <a:pt x="9755571" y="5220006"/>
                </a:lnTo>
                <a:close/>
                <a:moveTo>
                  <a:pt x="5297872" y="5157017"/>
                </a:moveTo>
                <a:lnTo>
                  <a:pt x="5324183" y="5157017"/>
                </a:lnTo>
                <a:lnTo>
                  <a:pt x="5326752" y="5159175"/>
                </a:lnTo>
                <a:lnTo>
                  <a:pt x="5300435" y="5159175"/>
                </a:lnTo>
                <a:lnTo>
                  <a:pt x="5300435" y="5223157"/>
                </a:lnTo>
                <a:lnTo>
                  <a:pt x="5297872" y="5220006"/>
                </a:lnTo>
                <a:close/>
                <a:moveTo>
                  <a:pt x="6280295" y="5156883"/>
                </a:moveTo>
                <a:lnTo>
                  <a:pt x="6312227" y="5156883"/>
                </a:lnTo>
                <a:lnTo>
                  <a:pt x="6313006" y="5157692"/>
                </a:lnTo>
                <a:lnTo>
                  <a:pt x="6283262" y="5157692"/>
                </a:lnTo>
                <a:lnTo>
                  <a:pt x="6283262" y="5225669"/>
                </a:lnTo>
                <a:lnTo>
                  <a:pt x="6280295" y="5225669"/>
                </a:lnTo>
                <a:close/>
                <a:moveTo>
                  <a:pt x="2213121" y="5156883"/>
                </a:moveTo>
                <a:lnTo>
                  <a:pt x="2245052" y="5156883"/>
                </a:lnTo>
                <a:lnTo>
                  <a:pt x="2245832" y="5157692"/>
                </a:lnTo>
                <a:lnTo>
                  <a:pt x="2216088" y="5157692"/>
                </a:lnTo>
                <a:lnTo>
                  <a:pt x="2216088" y="5225669"/>
                </a:lnTo>
                <a:lnTo>
                  <a:pt x="2213121" y="5225669"/>
                </a:lnTo>
                <a:close/>
                <a:moveTo>
                  <a:pt x="5967745" y="5147395"/>
                </a:moveTo>
                <a:lnTo>
                  <a:pt x="5962927" y="5150404"/>
                </a:lnTo>
                <a:lnTo>
                  <a:pt x="5961605" y="5150004"/>
                </a:lnTo>
                <a:close/>
                <a:moveTo>
                  <a:pt x="5972323" y="5144537"/>
                </a:moveTo>
                <a:lnTo>
                  <a:pt x="5971677" y="5145725"/>
                </a:lnTo>
                <a:lnTo>
                  <a:pt x="5967745" y="5147395"/>
                </a:lnTo>
                <a:close/>
                <a:moveTo>
                  <a:pt x="2868216" y="5121004"/>
                </a:moveTo>
                <a:lnTo>
                  <a:pt x="2869828" y="5134067"/>
                </a:lnTo>
                <a:lnTo>
                  <a:pt x="2845398" y="5223133"/>
                </a:lnTo>
                <a:lnTo>
                  <a:pt x="2843884" y="5217416"/>
                </a:lnTo>
                <a:close/>
                <a:moveTo>
                  <a:pt x="9808847" y="5120898"/>
                </a:moveTo>
                <a:lnTo>
                  <a:pt x="9808847" y="5182294"/>
                </a:lnTo>
                <a:lnTo>
                  <a:pt x="9817749" y="5185383"/>
                </a:lnTo>
                <a:lnTo>
                  <a:pt x="9817749" y="5124097"/>
                </a:lnTo>
                <a:close/>
                <a:moveTo>
                  <a:pt x="5351147" y="5120898"/>
                </a:moveTo>
                <a:lnTo>
                  <a:pt x="5351147" y="5182294"/>
                </a:lnTo>
                <a:lnTo>
                  <a:pt x="5360049" y="5185383"/>
                </a:lnTo>
                <a:lnTo>
                  <a:pt x="5360049" y="5124097"/>
                </a:lnTo>
                <a:close/>
                <a:moveTo>
                  <a:pt x="6333706" y="5119311"/>
                </a:moveTo>
                <a:lnTo>
                  <a:pt x="6333706" y="5182151"/>
                </a:lnTo>
                <a:lnTo>
                  <a:pt x="6342608" y="5184854"/>
                </a:lnTo>
                <a:lnTo>
                  <a:pt x="6342608" y="5122112"/>
                </a:lnTo>
                <a:close/>
                <a:moveTo>
                  <a:pt x="2266531" y="5119311"/>
                </a:moveTo>
                <a:lnTo>
                  <a:pt x="2266531" y="5182151"/>
                </a:lnTo>
                <a:lnTo>
                  <a:pt x="2275433" y="5184854"/>
                </a:lnTo>
                <a:lnTo>
                  <a:pt x="2275433" y="5122112"/>
                </a:lnTo>
                <a:close/>
                <a:moveTo>
                  <a:pt x="10147793" y="5115581"/>
                </a:moveTo>
                <a:lnTo>
                  <a:pt x="10163196" y="5160790"/>
                </a:lnTo>
                <a:lnTo>
                  <a:pt x="10153369" y="5172161"/>
                </a:lnTo>
                <a:lnTo>
                  <a:pt x="10146815" y="5163118"/>
                </a:lnTo>
                <a:cubicBezTo>
                  <a:pt x="10144693" y="5160446"/>
                  <a:pt x="10142654" y="5158143"/>
                  <a:pt x="10140699" y="5156208"/>
                </a:cubicBezTo>
                <a:lnTo>
                  <a:pt x="10136969" y="5151431"/>
                </a:lnTo>
                <a:cubicBezTo>
                  <a:pt x="10136879" y="5151248"/>
                  <a:pt x="10136577" y="5151002"/>
                  <a:pt x="10136063" y="5150693"/>
                </a:cubicBezTo>
                <a:close/>
                <a:moveTo>
                  <a:pt x="8414242" y="5115581"/>
                </a:moveTo>
                <a:lnTo>
                  <a:pt x="8429646" y="5160790"/>
                </a:lnTo>
                <a:lnTo>
                  <a:pt x="8419819" y="5172161"/>
                </a:lnTo>
                <a:lnTo>
                  <a:pt x="8413264" y="5163118"/>
                </a:lnTo>
                <a:cubicBezTo>
                  <a:pt x="8411142" y="5160446"/>
                  <a:pt x="8409104" y="5158143"/>
                  <a:pt x="8407149" y="5156208"/>
                </a:cubicBezTo>
                <a:lnTo>
                  <a:pt x="8403419" y="5151431"/>
                </a:lnTo>
                <a:cubicBezTo>
                  <a:pt x="8403329" y="5151248"/>
                  <a:pt x="8403027" y="5151002"/>
                  <a:pt x="8402512" y="5150693"/>
                </a:cubicBezTo>
                <a:close/>
                <a:moveTo>
                  <a:pt x="6690218" y="5115581"/>
                </a:moveTo>
                <a:lnTo>
                  <a:pt x="6705621" y="5160790"/>
                </a:lnTo>
                <a:lnTo>
                  <a:pt x="6695795" y="5172160"/>
                </a:lnTo>
                <a:lnTo>
                  <a:pt x="6689239" y="5163118"/>
                </a:lnTo>
                <a:cubicBezTo>
                  <a:pt x="6687118" y="5160446"/>
                  <a:pt x="6685080" y="5158143"/>
                  <a:pt x="6683125" y="5156208"/>
                </a:cubicBezTo>
                <a:lnTo>
                  <a:pt x="6679394" y="5151431"/>
                </a:lnTo>
                <a:cubicBezTo>
                  <a:pt x="6679304" y="5151248"/>
                  <a:pt x="6679002" y="5151002"/>
                  <a:pt x="6678488" y="5150693"/>
                </a:cubicBezTo>
                <a:close/>
                <a:moveTo>
                  <a:pt x="5986990" y="5104031"/>
                </a:moveTo>
                <a:lnTo>
                  <a:pt x="5991550" y="5113550"/>
                </a:lnTo>
                <a:cubicBezTo>
                  <a:pt x="5991550" y="5122880"/>
                  <a:pt x="5988948" y="5130832"/>
                  <a:pt x="5983743" y="5137406"/>
                </a:cubicBezTo>
                <a:lnTo>
                  <a:pt x="5972323" y="5144537"/>
                </a:lnTo>
                <a:lnTo>
                  <a:pt x="5989257" y="5113392"/>
                </a:lnTo>
                <a:close/>
                <a:moveTo>
                  <a:pt x="11861708" y="5101297"/>
                </a:moveTo>
                <a:lnTo>
                  <a:pt x="11863461" y="5113189"/>
                </a:lnTo>
                <a:lnTo>
                  <a:pt x="11863461" y="5184825"/>
                </a:lnTo>
                <a:lnTo>
                  <a:pt x="11863326" y="5197257"/>
                </a:lnTo>
                <a:cubicBezTo>
                  <a:pt x="11863326" y="5203072"/>
                  <a:pt x="11863820" y="5208303"/>
                  <a:pt x="11864810" y="5212948"/>
                </a:cubicBezTo>
                <a:lnTo>
                  <a:pt x="11868976" y="5224349"/>
                </a:lnTo>
                <a:lnTo>
                  <a:pt x="11866114" y="5220943"/>
                </a:lnTo>
                <a:cubicBezTo>
                  <a:pt x="11863177" y="5214033"/>
                  <a:pt x="11861708" y="5198643"/>
                  <a:pt x="11861708" y="5174775"/>
                </a:cubicBezTo>
                <a:close/>
                <a:moveTo>
                  <a:pt x="8766083" y="5101297"/>
                </a:moveTo>
                <a:lnTo>
                  <a:pt x="8767836" y="5113189"/>
                </a:lnTo>
                <a:lnTo>
                  <a:pt x="8767836" y="5184825"/>
                </a:lnTo>
                <a:lnTo>
                  <a:pt x="8767701" y="5197257"/>
                </a:lnTo>
                <a:cubicBezTo>
                  <a:pt x="8767701" y="5203072"/>
                  <a:pt x="8768196" y="5208303"/>
                  <a:pt x="8769185" y="5212948"/>
                </a:cubicBezTo>
                <a:lnTo>
                  <a:pt x="8773351" y="5224349"/>
                </a:lnTo>
                <a:lnTo>
                  <a:pt x="8770489" y="5220943"/>
                </a:lnTo>
                <a:cubicBezTo>
                  <a:pt x="8767552" y="5214033"/>
                  <a:pt x="8766083" y="5198643"/>
                  <a:pt x="8766083" y="5174775"/>
                </a:cubicBezTo>
                <a:close/>
                <a:moveTo>
                  <a:pt x="10141799" y="5100239"/>
                </a:moveTo>
                <a:lnTo>
                  <a:pt x="10142830" y="5107763"/>
                </a:lnTo>
                <a:lnTo>
                  <a:pt x="10125903" y="5153180"/>
                </a:lnTo>
                <a:cubicBezTo>
                  <a:pt x="10134507" y="5161520"/>
                  <a:pt x="10141693" y="5169785"/>
                  <a:pt x="10147460" y="5177976"/>
                </a:cubicBezTo>
                <a:cubicBezTo>
                  <a:pt x="10147025" y="5177948"/>
                  <a:pt x="10146661" y="5178130"/>
                  <a:pt x="10146366" y="5178524"/>
                </a:cubicBezTo>
                <a:lnTo>
                  <a:pt x="10145714" y="5179316"/>
                </a:lnTo>
                <a:lnTo>
                  <a:pt x="10140379" y="5171892"/>
                </a:lnTo>
                <a:cubicBezTo>
                  <a:pt x="10135490" y="5165135"/>
                  <a:pt x="10129908" y="5158665"/>
                  <a:pt x="10123631" y="5152480"/>
                </a:cubicBezTo>
                <a:close/>
                <a:moveTo>
                  <a:pt x="8408250" y="5100239"/>
                </a:moveTo>
                <a:lnTo>
                  <a:pt x="8409280" y="5107763"/>
                </a:lnTo>
                <a:lnTo>
                  <a:pt x="8392352" y="5153180"/>
                </a:lnTo>
                <a:cubicBezTo>
                  <a:pt x="8400956" y="5161520"/>
                  <a:pt x="8408143" y="5169785"/>
                  <a:pt x="8413910" y="5177976"/>
                </a:cubicBezTo>
                <a:cubicBezTo>
                  <a:pt x="8413476" y="5177948"/>
                  <a:pt x="8413110" y="5178130"/>
                  <a:pt x="8412816" y="5178524"/>
                </a:cubicBezTo>
                <a:lnTo>
                  <a:pt x="8412164" y="5179316"/>
                </a:lnTo>
                <a:lnTo>
                  <a:pt x="8406828" y="5171892"/>
                </a:lnTo>
                <a:cubicBezTo>
                  <a:pt x="8401939" y="5165135"/>
                  <a:pt x="8396357" y="5158665"/>
                  <a:pt x="8390080" y="5152480"/>
                </a:cubicBezTo>
                <a:close/>
                <a:moveTo>
                  <a:pt x="6684225" y="5100239"/>
                </a:moveTo>
                <a:lnTo>
                  <a:pt x="6685255" y="5107763"/>
                </a:lnTo>
                <a:lnTo>
                  <a:pt x="6668328" y="5153180"/>
                </a:lnTo>
                <a:cubicBezTo>
                  <a:pt x="6676932" y="5161520"/>
                  <a:pt x="6684118" y="5169785"/>
                  <a:pt x="6689885" y="5177976"/>
                </a:cubicBezTo>
                <a:cubicBezTo>
                  <a:pt x="6689451" y="5177948"/>
                  <a:pt x="6689086" y="5178130"/>
                  <a:pt x="6688791" y="5178524"/>
                </a:cubicBezTo>
                <a:lnTo>
                  <a:pt x="6688139" y="5179316"/>
                </a:lnTo>
                <a:lnTo>
                  <a:pt x="6682804" y="5171892"/>
                </a:lnTo>
                <a:cubicBezTo>
                  <a:pt x="6677915" y="5165135"/>
                  <a:pt x="6672332" y="5158665"/>
                  <a:pt x="6666056" y="5152480"/>
                </a:cubicBezTo>
                <a:close/>
                <a:moveTo>
                  <a:pt x="9159684" y="5095379"/>
                </a:moveTo>
                <a:cubicBezTo>
                  <a:pt x="9164801" y="5095379"/>
                  <a:pt x="9170097" y="5095936"/>
                  <a:pt x="9175572" y="5097049"/>
                </a:cubicBezTo>
                <a:lnTo>
                  <a:pt x="9191862" y="5101859"/>
                </a:lnTo>
                <a:lnTo>
                  <a:pt x="9192996" y="5103113"/>
                </a:lnTo>
                <a:cubicBezTo>
                  <a:pt x="9200400" y="5114407"/>
                  <a:pt x="9204102" y="5130934"/>
                  <a:pt x="9204102" y="5152693"/>
                </a:cubicBezTo>
                <a:cubicBezTo>
                  <a:pt x="9204102" y="5182588"/>
                  <a:pt x="9197974" y="5203763"/>
                  <a:pt x="9185719" y="5216219"/>
                </a:cubicBezTo>
                <a:cubicBezTo>
                  <a:pt x="9181450" y="5220580"/>
                  <a:pt x="9176956" y="5223515"/>
                  <a:pt x="9172238" y="5225024"/>
                </a:cubicBezTo>
                <a:cubicBezTo>
                  <a:pt x="9167520" y="5226533"/>
                  <a:pt x="9161282" y="5227288"/>
                  <a:pt x="9153524" y="5227288"/>
                </a:cubicBezTo>
                <a:lnTo>
                  <a:pt x="9153524" y="5095695"/>
                </a:lnTo>
                <a:cubicBezTo>
                  <a:pt x="9155515" y="5095485"/>
                  <a:pt x="9157568" y="5095379"/>
                  <a:pt x="9159684" y="5095379"/>
                </a:cubicBezTo>
                <a:close/>
                <a:moveTo>
                  <a:pt x="4340035" y="5095379"/>
                </a:moveTo>
                <a:cubicBezTo>
                  <a:pt x="4345151" y="5095379"/>
                  <a:pt x="4350448" y="5095936"/>
                  <a:pt x="4355923" y="5097049"/>
                </a:cubicBezTo>
                <a:lnTo>
                  <a:pt x="4372214" y="5101859"/>
                </a:lnTo>
                <a:lnTo>
                  <a:pt x="4373348" y="5103113"/>
                </a:lnTo>
                <a:cubicBezTo>
                  <a:pt x="4380752" y="5114407"/>
                  <a:pt x="4384453" y="5130934"/>
                  <a:pt x="4384453" y="5152693"/>
                </a:cubicBezTo>
                <a:cubicBezTo>
                  <a:pt x="4384453" y="5182588"/>
                  <a:pt x="4378326" y="5203763"/>
                  <a:pt x="4366070" y="5216219"/>
                </a:cubicBezTo>
                <a:cubicBezTo>
                  <a:pt x="4361800" y="5220580"/>
                  <a:pt x="4357306" y="5223515"/>
                  <a:pt x="4352590" y="5225024"/>
                </a:cubicBezTo>
                <a:cubicBezTo>
                  <a:pt x="4347871" y="5226533"/>
                  <a:pt x="4341633" y="5227288"/>
                  <a:pt x="4333875" y="5227288"/>
                </a:cubicBezTo>
                <a:lnTo>
                  <a:pt x="4333875" y="5095695"/>
                </a:lnTo>
                <a:cubicBezTo>
                  <a:pt x="4335866" y="5095485"/>
                  <a:pt x="4337919" y="5095379"/>
                  <a:pt x="4340035" y="5095379"/>
                </a:cubicBezTo>
                <a:close/>
                <a:moveTo>
                  <a:pt x="5921450" y="5092277"/>
                </a:moveTo>
                <a:cubicBezTo>
                  <a:pt x="5932714" y="5092277"/>
                  <a:pt x="5941502" y="5096999"/>
                  <a:pt x="5947814" y="5106443"/>
                </a:cubicBezTo>
                <a:lnTo>
                  <a:pt x="5955243" y="5108888"/>
                </a:lnTo>
                <a:lnTo>
                  <a:pt x="5955808" y="5111904"/>
                </a:lnTo>
                <a:cubicBezTo>
                  <a:pt x="5955808" y="5122550"/>
                  <a:pt x="5952005" y="5130461"/>
                  <a:pt x="5944399" y="5135634"/>
                </a:cubicBezTo>
                <a:cubicBezTo>
                  <a:pt x="5936793" y="5140808"/>
                  <a:pt x="5924826" y="5143395"/>
                  <a:pt x="5908494" y="5143395"/>
                </a:cubicBezTo>
                <a:lnTo>
                  <a:pt x="5905769" y="5143393"/>
                </a:lnTo>
                <a:lnTo>
                  <a:pt x="5905769" y="5096663"/>
                </a:lnTo>
                <a:cubicBezTo>
                  <a:pt x="5909966" y="5093739"/>
                  <a:pt x="5915193" y="5092277"/>
                  <a:pt x="5921450" y="5092277"/>
                </a:cubicBezTo>
                <a:close/>
                <a:moveTo>
                  <a:pt x="3632840" y="5092277"/>
                </a:moveTo>
                <a:cubicBezTo>
                  <a:pt x="3639327" y="5092277"/>
                  <a:pt x="3644903" y="5093208"/>
                  <a:pt x="3649571" y="5095068"/>
                </a:cubicBezTo>
                <a:cubicBezTo>
                  <a:pt x="3651905" y="5095999"/>
                  <a:pt x="3654823" y="5097380"/>
                  <a:pt x="3658325" y="5099211"/>
                </a:cubicBezTo>
                <a:lnTo>
                  <a:pt x="3667136" y="5104132"/>
                </a:lnTo>
                <a:lnTo>
                  <a:pt x="3668729" y="5111564"/>
                </a:lnTo>
                <a:cubicBezTo>
                  <a:pt x="3668729" y="5121643"/>
                  <a:pt x="3664769" y="5129898"/>
                  <a:pt x="3656850" y="5136329"/>
                </a:cubicBezTo>
                <a:cubicBezTo>
                  <a:pt x="3652890" y="5139544"/>
                  <a:pt x="3647809" y="5142341"/>
                  <a:pt x="3641607" y="5144721"/>
                </a:cubicBezTo>
                <a:lnTo>
                  <a:pt x="3621523" y="5150102"/>
                </a:lnTo>
                <a:lnTo>
                  <a:pt x="3621523" y="5093188"/>
                </a:lnTo>
                <a:cubicBezTo>
                  <a:pt x="3624017" y="5092581"/>
                  <a:pt x="3627789" y="5092277"/>
                  <a:pt x="3632840" y="5092277"/>
                </a:cubicBezTo>
                <a:close/>
                <a:moveTo>
                  <a:pt x="6324659" y="5087411"/>
                </a:moveTo>
                <a:lnTo>
                  <a:pt x="6329704" y="5088165"/>
                </a:lnTo>
                <a:lnTo>
                  <a:pt x="6330618" y="5089018"/>
                </a:lnTo>
                <a:close/>
                <a:moveTo>
                  <a:pt x="2257484" y="5087411"/>
                </a:moveTo>
                <a:lnTo>
                  <a:pt x="2262530" y="5088165"/>
                </a:lnTo>
                <a:lnTo>
                  <a:pt x="2263443" y="5089018"/>
                </a:lnTo>
                <a:close/>
                <a:moveTo>
                  <a:pt x="2246982" y="5085842"/>
                </a:moveTo>
                <a:lnTo>
                  <a:pt x="2253120" y="5086234"/>
                </a:lnTo>
                <a:lnTo>
                  <a:pt x="2257484" y="5087411"/>
                </a:lnTo>
                <a:close/>
                <a:moveTo>
                  <a:pt x="6314157" y="5085842"/>
                </a:moveTo>
                <a:lnTo>
                  <a:pt x="6320295" y="5086234"/>
                </a:lnTo>
                <a:lnTo>
                  <a:pt x="6324659" y="5087411"/>
                </a:lnTo>
                <a:close/>
                <a:moveTo>
                  <a:pt x="4998353" y="5085389"/>
                </a:moveTo>
                <a:lnTo>
                  <a:pt x="5006239" y="5091993"/>
                </a:lnTo>
                <a:cubicBezTo>
                  <a:pt x="5010887" y="5097349"/>
                  <a:pt x="5014790" y="5103543"/>
                  <a:pt x="5017947" y="5110577"/>
                </a:cubicBezTo>
                <a:cubicBezTo>
                  <a:pt x="5024261" y="5124644"/>
                  <a:pt x="5027419" y="5141111"/>
                  <a:pt x="5027419" y="5159978"/>
                </a:cubicBezTo>
                <a:lnTo>
                  <a:pt x="5021154" y="5178871"/>
                </a:lnTo>
                <a:lnTo>
                  <a:pt x="5024047" y="5158044"/>
                </a:lnTo>
                <a:cubicBezTo>
                  <a:pt x="5024047" y="5130325"/>
                  <a:pt x="5017389" y="5108051"/>
                  <a:pt x="5004074" y="5091221"/>
                </a:cubicBezTo>
                <a:close/>
                <a:moveTo>
                  <a:pt x="3312427" y="5085388"/>
                </a:moveTo>
                <a:lnTo>
                  <a:pt x="3320314" y="5091993"/>
                </a:lnTo>
                <a:cubicBezTo>
                  <a:pt x="3324962" y="5097349"/>
                  <a:pt x="3328864" y="5103543"/>
                  <a:pt x="3332022" y="5110577"/>
                </a:cubicBezTo>
                <a:cubicBezTo>
                  <a:pt x="3338336" y="5124644"/>
                  <a:pt x="3341494" y="5141111"/>
                  <a:pt x="3341494" y="5159978"/>
                </a:cubicBezTo>
                <a:lnTo>
                  <a:pt x="3335229" y="5178871"/>
                </a:lnTo>
                <a:lnTo>
                  <a:pt x="3338122" y="5158044"/>
                </a:lnTo>
                <a:cubicBezTo>
                  <a:pt x="3338122" y="5130325"/>
                  <a:pt x="3331464" y="5108051"/>
                  <a:pt x="3318149" y="5091221"/>
                </a:cubicBezTo>
                <a:close/>
                <a:moveTo>
                  <a:pt x="931177" y="5085388"/>
                </a:moveTo>
                <a:lnTo>
                  <a:pt x="939064" y="5091993"/>
                </a:lnTo>
                <a:cubicBezTo>
                  <a:pt x="943712" y="5097349"/>
                  <a:pt x="947614" y="5103543"/>
                  <a:pt x="950772" y="5110577"/>
                </a:cubicBezTo>
                <a:cubicBezTo>
                  <a:pt x="957086" y="5124644"/>
                  <a:pt x="960244" y="5141111"/>
                  <a:pt x="960244" y="5159978"/>
                </a:cubicBezTo>
                <a:lnTo>
                  <a:pt x="953979" y="5178871"/>
                </a:lnTo>
                <a:lnTo>
                  <a:pt x="956872" y="5158044"/>
                </a:lnTo>
                <a:cubicBezTo>
                  <a:pt x="956872" y="5130325"/>
                  <a:pt x="950214" y="5108051"/>
                  <a:pt x="936898" y="5091221"/>
                </a:cubicBezTo>
                <a:close/>
                <a:moveTo>
                  <a:pt x="11589651" y="5085388"/>
                </a:moveTo>
                <a:lnTo>
                  <a:pt x="11597539" y="5091993"/>
                </a:lnTo>
                <a:cubicBezTo>
                  <a:pt x="11602186" y="5097349"/>
                  <a:pt x="11606088" y="5103543"/>
                  <a:pt x="11609246" y="5110577"/>
                </a:cubicBezTo>
                <a:cubicBezTo>
                  <a:pt x="11615560" y="5124644"/>
                  <a:pt x="11618718" y="5141111"/>
                  <a:pt x="11618718" y="5159978"/>
                </a:cubicBezTo>
                <a:lnTo>
                  <a:pt x="11612453" y="5178872"/>
                </a:lnTo>
                <a:lnTo>
                  <a:pt x="11615346" y="5158044"/>
                </a:lnTo>
                <a:cubicBezTo>
                  <a:pt x="11615346" y="5130325"/>
                  <a:pt x="11608688" y="5108051"/>
                  <a:pt x="11595373" y="5091221"/>
                </a:cubicBezTo>
                <a:close/>
                <a:moveTo>
                  <a:pt x="7465646" y="5084454"/>
                </a:moveTo>
                <a:cubicBezTo>
                  <a:pt x="7470158" y="5084454"/>
                  <a:pt x="7474072" y="5084891"/>
                  <a:pt x="7477388" y="5085763"/>
                </a:cubicBezTo>
                <a:lnTo>
                  <a:pt x="7483207" y="5088565"/>
                </a:lnTo>
                <a:lnTo>
                  <a:pt x="7467651" y="5086478"/>
                </a:lnTo>
                <a:lnTo>
                  <a:pt x="7456070" y="5086745"/>
                </a:lnTo>
                <a:lnTo>
                  <a:pt x="7456070" y="5225825"/>
                </a:lnTo>
                <a:lnTo>
                  <a:pt x="7454991" y="5224565"/>
                </a:lnTo>
                <a:lnTo>
                  <a:pt x="7454991" y="5084994"/>
                </a:lnTo>
                <a:lnTo>
                  <a:pt x="7453979" y="5084994"/>
                </a:lnTo>
                <a:cubicBezTo>
                  <a:pt x="7457938" y="5084634"/>
                  <a:pt x="7461828" y="5084454"/>
                  <a:pt x="7465646" y="5084454"/>
                </a:cubicBezTo>
                <a:close/>
                <a:moveTo>
                  <a:pt x="1522046" y="5084454"/>
                </a:moveTo>
                <a:cubicBezTo>
                  <a:pt x="1526558" y="5084454"/>
                  <a:pt x="1530473" y="5084891"/>
                  <a:pt x="1533789" y="5085763"/>
                </a:cubicBezTo>
                <a:lnTo>
                  <a:pt x="1539607" y="5088565"/>
                </a:lnTo>
                <a:lnTo>
                  <a:pt x="1524051" y="5086478"/>
                </a:lnTo>
                <a:lnTo>
                  <a:pt x="1512470" y="5086745"/>
                </a:lnTo>
                <a:lnTo>
                  <a:pt x="1512470" y="5225826"/>
                </a:lnTo>
                <a:lnTo>
                  <a:pt x="1511391" y="5224565"/>
                </a:lnTo>
                <a:lnTo>
                  <a:pt x="1511391" y="5084994"/>
                </a:lnTo>
                <a:lnTo>
                  <a:pt x="1510380" y="5084994"/>
                </a:lnTo>
                <a:cubicBezTo>
                  <a:pt x="1514339" y="5084634"/>
                  <a:pt x="1518228" y="5084454"/>
                  <a:pt x="1522046" y="5084454"/>
                </a:cubicBezTo>
                <a:close/>
                <a:moveTo>
                  <a:pt x="540971" y="5084454"/>
                </a:moveTo>
                <a:cubicBezTo>
                  <a:pt x="545483" y="5084454"/>
                  <a:pt x="549397" y="5084891"/>
                  <a:pt x="552714" y="5085763"/>
                </a:cubicBezTo>
                <a:lnTo>
                  <a:pt x="558532" y="5088565"/>
                </a:lnTo>
                <a:lnTo>
                  <a:pt x="542976" y="5086478"/>
                </a:lnTo>
                <a:lnTo>
                  <a:pt x="531395" y="5086745"/>
                </a:lnTo>
                <a:lnTo>
                  <a:pt x="531395" y="5225825"/>
                </a:lnTo>
                <a:lnTo>
                  <a:pt x="530316" y="5224565"/>
                </a:lnTo>
                <a:lnTo>
                  <a:pt x="530316" y="5084994"/>
                </a:lnTo>
                <a:lnTo>
                  <a:pt x="529305" y="5084994"/>
                </a:lnTo>
                <a:cubicBezTo>
                  <a:pt x="533264" y="5084634"/>
                  <a:pt x="537153" y="5084454"/>
                  <a:pt x="540971" y="5084454"/>
                </a:cubicBezTo>
                <a:close/>
                <a:moveTo>
                  <a:pt x="9142869" y="5084185"/>
                </a:moveTo>
                <a:lnTo>
                  <a:pt x="9146249" y="5084185"/>
                </a:lnTo>
                <a:cubicBezTo>
                  <a:pt x="9154996" y="5084185"/>
                  <a:pt x="9162546" y="5084966"/>
                  <a:pt x="9168897" y="5086529"/>
                </a:cubicBezTo>
                <a:lnTo>
                  <a:pt x="9172395" y="5088121"/>
                </a:lnTo>
                <a:lnTo>
                  <a:pt x="9159901" y="5086478"/>
                </a:lnTo>
                <a:cubicBezTo>
                  <a:pt x="9156004" y="5086478"/>
                  <a:pt x="9150911" y="5086958"/>
                  <a:pt x="9144622" y="5087919"/>
                </a:cubicBezTo>
                <a:lnTo>
                  <a:pt x="9144622" y="5227288"/>
                </a:lnTo>
                <a:lnTo>
                  <a:pt x="9142869" y="5227288"/>
                </a:lnTo>
                <a:close/>
                <a:moveTo>
                  <a:pt x="4323220" y="5084185"/>
                </a:moveTo>
                <a:lnTo>
                  <a:pt x="4326600" y="5084185"/>
                </a:lnTo>
                <a:cubicBezTo>
                  <a:pt x="4335347" y="5084185"/>
                  <a:pt x="4342896" y="5084966"/>
                  <a:pt x="4349249" y="5086529"/>
                </a:cubicBezTo>
                <a:lnTo>
                  <a:pt x="4352746" y="5088121"/>
                </a:lnTo>
                <a:lnTo>
                  <a:pt x="4340253" y="5086478"/>
                </a:lnTo>
                <a:cubicBezTo>
                  <a:pt x="4336355" y="5086478"/>
                  <a:pt x="4331262" y="5086958"/>
                  <a:pt x="4324973" y="5087919"/>
                </a:cubicBezTo>
                <a:lnTo>
                  <a:pt x="4324973" y="5227288"/>
                </a:lnTo>
                <a:lnTo>
                  <a:pt x="4323220" y="5227288"/>
                </a:lnTo>
                <a:close/>
                <a:moveTo>
                  <a:pt x="9755571" y="5084056"/>
                </a:moveTo>
                <a:lnTo>
                  <a:pt x="9757546" y="5084187"/>
                </a:lnTo>
                <a:lnTo>
                  <a:pt x="9770484" y="5084320"/>
                </a:lnTo>
                <a:lnTo>
                  <a:pt x="9778030" y="5084185"/>
                </a:lnTo>
                <a:cubicBezTo>
                  <a:pt x="9790934" y="5084185"/>
                  <a:pt x="9800017" y="5085819"/>
                  <a:pt x="9805279" y="5089087"/>
                </a:cubicBezTo>
                <a:lnTo>
                  <a:pt x="9810264" y="5093889"/>
                </a:lnTo>
                <a:lnTo>
                  <a:pt x="9805590" y="5090259"/>
                </a:lnTo>
                <a:cubicBezTo>
                  <a:pt x="9799504" y="5087019"/>
                  <a:pt x="9791674" y="5085399"/>
                  <a:pt x="9782100" y="5085399"/>
                </a:cubicBezTo>
                <a:cubicBezTo>
                  <a:pt x="9776387" y="5085399"/>
                  <a:pt x="9770468" y="5085551"/>
                  <a:pt x="9764343" y="5085856"/>
                </a:cubicBezTo>
                <a:lnTo>
                  <a:pt x="9758134" y="5086077"/>
                </a:lnTo>
                <a:lnTo>
                  <a:pt x="9758134" y="5140563"/>
                </a:lnTo>
                <a:lnTo>
                  <a:pt x="9755571" y="5140563"/>
                </a:lnTo>
                <a:close/>
                <a:moveTo>
                  <a:pt x="5297872" y="5084056"/>
                </a:moveTo>
                <a:lnTo>
                  <a:pt x="5299847" y="5084187"/>
                </a:lnTo>
                <a:lnTo>
                  <a:pt x="5312784" y="5084320"/>
                </a:lnTo>
                <a:lnTo>
                  <a:pt x="5320330" y="5084185"/>
                </a:lnTo>
                <a:cubicBezTo>
                  <a:pt x="5333235" y="5084185"/>
                  <a:pt x="5342317" y="5085819"/>
                  <a:pt x="5347578" y="5089087"/>
                </a:cubicBezTo>
                <a:lnTo>
                  <a:pt x="5352564" y="5093889"/>
                </a:lnTo>
                <a:lnTo>
                  <a:pt x="5347890" y="5090259"/>
                </a:lnTo>
                <a:cubicBezTo>
                  <a:pt x="5341804" y="5087019"/>
                  <a:pt x="5333974" y="5085399"/>
                  <a:pt x="5324400" y="5085399"/>
                </a:cubicBezTo>
                <a:cubicBezTo>
                  <a:pt x="5318687" y="5085399"/>
                  <a:pt x="5312769" y="5085551"/>
                  <a:pt x="5306643" y="5085856"/>
                </a:cubicBezTo>
                <a:lnTo>
                  <a:pt x="5300435" y="5086077"/>
                </a:lnTo>
                <a:lnTo>
                  <a:pt x="5300435" y="5140563"/>
                </a:lnTo>
                <a:lnTo>
                  <a:pt x="5297872" y="5140563"/>
                </a:lnTo>
                <a:close/>
                <a:moveTo>
                  <a:pt x="6301260" y="5083915"/>
                </a:moveTo>
                <a:lnTo>
                  <a:pt x="6314157" y="5085842"/>
                </a:lnTo>
                <a:lnTo>
                  <a:pt x="6305116" y="5085264"/>
                </a:lnTo>
                <a:cubicBezTo>
                  <a:pt x="6299177" y="5085264"/>
                  <a:pt x="6291891" y="5085665"/>
                  <a:pt x="6283262" y="5086469"/>
                </a:cubicBezTo>
                <a:lnTo>
                  <a:pt x="6283262" y="5140023"/>
                </a:lnTo>
                <a:lnTo>
                  <a:pt x="6280295" y="5140023"/>
                </a:lnTo>
                <a:lnTo>
                  <a:pt x="6280295" y="5084446"/>
                </a:lnTo>
                <a:cubicBezTo>
                  <a:pt x="6287750" y="5084092"/>
                  <a:pt x="6294738" y="5083915"/>
                  <a:pt x="6301260" y="5083915"/>
                </a:cubicBezTo>
                <a:close/>
                <a:moveTo>
                  <a:pt x="2234085" y="5083915"/>
                </a:moveTo>
                <a:lnTo>
                  <a:pt x="2246982" y="5085842"/>
                </a:lnTo>
                <a:lnTo>
                  <a:pt x="2237942" y="5085264"/>
                </a:lnTo>
                <a:cubicBezTo>
                  <a:pt x="2232002" y="5085264"/>
                  <a:pt x="2224717" y="5085665"/>
                  <a:pt x="2216088" y="5086469"/>
                </a:cubicBezTo>
                <a:lnTo>
                  <a:pt x="2216088" y="5140023"/>
                </a:lnTo>
                <a:lnTo>
                  <a:pt x="2213121" y="5140023"/>
                </a:lnTo>
                <a:lnTo>
                  <a:pt x="2213121" y="5084446"/>
                </a:lnTo>
                <a:cubicBezTo>
                  <a:pt x="2220575" y="5084092"/>
                  <a:pt x="2227563" y="5083915"/>
                  <a:pt x="2234085" y="5083915"/>
                </a:cubicBezTo>
                <a:close/>
                <a:moveTo>
                  <a:pt x="11541871" y="5082701"/>
                </a:moveTo>
                <a:cubicBezTo>
                  <a:pt x="11554235" y="5082701"/>
                  <a:pt x="11564560" y="5088433"/>
                  <a:pt x="11572847" y="5099898"/>
                </a:cubicBezTo>
                <a:cubicBezTo>
                  <a:pt x="11577891" y="5109672"/>
                  <a:pt x="11580413" y="5128262"/>
                  <a:pt x="11580413" y="5155667"/>
                </a:cubicBezTo>
                <a:cubicBezTo>
                  <a:pt x="11580413" y="5179891"/>
                  <a:pt x="11577029" y="5198086"/>
                  <a:pt x="11570263" y="5210252"/>
                </a:cubicBezTo>
                <a:cubicBezTo>
                  <a:pt x="11563494" y="5222418"/>
                  <a:pt x="11553810" y="5228501"/>
                  <a:pt x="11541211" y="5228501"/>
                </a:cubicBezTo>
                <a:lnTo>
                  <a:pt x="11532820" y="5227552"/>
                </a:lnTo>
                <a:lnTo>
                  <a:pt x="11534257" y="5225806"/>
                </a:lnTo>
                <a:cubicBezTo>
                  <a:pt x="11519889" y="5214346"/>
                  <a:pt x="11512706" y="5192370"/>
                  <a:pt x="11512706" y="5159879"/>
                </a:cubicBezTo>
                <a:cubicBezTo>
                  <a:pt x="11512706" y="5116070"/>
                  <a:pt x="11523354" y="5094165"/>
                  <a:pt x="11544650" y="5094165"/>
                </a:cubicBezTo>
                <a:cubicBezTo>
                  <a:pt x="11551205" y="5094165"/>
                  <a:pt x="11558665" y="5096509"/>
                  <a:pt x="11567031" y="5101196"/>
                </a:cubicBezTo>
                <a:lnTo>
                  <a:pt x="11573004" y="5102618"/>
                </a:lnTo>
                <a:cubicBezTo>
                  <a:pt x="11566643" y="5091138"/>
                  <a:pt x="11557112" y="5085399"/>
                  <a:pt x="11544408" y="5085399"/>
                </a:cubicBezTo>
                <a:cubicBezTo>
                  <a:pt x="11516889" y="5085399"/>
                  <a:pt x="11503130" y="5110765"/>
                  <a:pt x="11503130" y="5161498"/>
                </a:cubicBezTo>
                <a:cubicBezTo>
                  <a:pt x="11503130" y="5179284"/>
                  <a:pt x="11505068" y="5193457"/>
                  <a:pt x="11508943" y="5204015"/>
                </a:cubicBezTo>
                <a:lnTo>
                  <a:pt x="11512069" y="5209441"/>
                </a:lnTo>
                <a:lnTo>
                  <a:pt x="11505819" y="5201187"/>
                </a:lnTo>
                <a:cubicBezTo>
                  <a:pt x="11501958" y="5190262"/>
                  <a:pt x="11500027" y="5176058"/>
                  <a:pt x="11500027" y="5158577"/>
                </a:cubicBezTo>
                <a:cubicBezTo>
                  <a:pt x="11500027" y="5107993"/>
                  <a:pt x="11513974" y="5082701"/>
                  <a:pt x="11541871" y="5082701"/>
                </a:cubicBezTo>
                <a:close/>
                <a:moveTo>
                  <a:pt x="4950571" y="5082701"/>
                </a:moveTo>
                <a:cubicBezTo>
                  <a:pt x="4962935" y="5082701"/>
                  <a:pt x="4973260" y="5088433"/>
                  <a:pt x="4981549" y="5099898"/>
                </a:cubicBezTo>
                <a:cubicBezTo>
                  <a:pt x="4986592" y="5109672"/>
                  <a:pt x="4989114" y="5128262"/>
                  <a:pt x="4989114" y="5155667"/>
                </a:cubicBezTo>
                <a:cubicBezTo>
                  <a:pt x="4989114" y="5179891"/>
                  <a:pt x="4985730" y="5198086"/>
                  <a:pt x="4978963" y="5210252"/>
                </a:cubicBezTo>
                <a:cubicBezTo>
                  <a:pt x="4972195" y="5222418"/>
                  <a:pt x="4962511" y="5228501"/>
                  <a:pt x="4949912" y="5228501"/>
                </a:cubicBezTo>
                <a:lnTo>
                  <a:pt x="4941520" y="5227552"/>
                </a:lnTo>
                <a:lnTo>
                  <a:pt x="4942957" y="5225806"/>
                </a:lnTo>
                <a:cubicBezTo>
                  <a:pt x="4928591" y="5214346"/>
                  <a:pt x="4921407" y="5192370"/>
                  <a:pt x="4921407" y="5159879"/>
                </a:cubicBezTo>
                <a:cubicBezTo>
                  <a:pt x="4921407" y="5116070"/>
                  <a:pt x="4932055" y="5094165"/>
                  <a:pt x="4953351" y="5094165"/>
                </a:cubicBezTo>
                <a:cubicBezTo>
                  <a:pt x="4959905" y="5094165"/>
                  <a:pt x="4967365" y="5096509"/>
                  <a:pt x="4975732" y="5101196"/>
                </a:cubicBezTo>
                <a:lnTo>
                  <a:pt x="4981704" y="5102618"/>
                </a:lnTo>
                <a:cubicBezTo>
                  <a:pt x="4975344" y="5091138"/>
                  <a:pt x="4965812" y="5085399"/>
                  <a:pt x="4953108" y="5085399"/>
                </a:cubicBezTo>
                <a:cubicBezTo>
                  <a:pt x="4925590" y="5085399"/>
                  <a:pt x="4911830" y="5110765"/>
                  <a:pt x="4911830" y="5161498"/>
                </a:cubicBezTo>
                <a:cubicBezTo>
                  <a:pt x="4911830" y="5179284"/>
                  <a:pt x="4913768" y="5193457"/>
                  <a:pt x="4917644" y="5204015"/>
                </a:cubicBezTo>
                <a:lnTo>
                  <a:pt x="4920770" y="5209441"/>
                </a:lnTo>
                <a:lnTo>
                  <a:pt x="4914520" y="5201187"/>
                </a:lnTo>
                <a:cubicBezTo>
                  <a:pt x="4910659" y="5190262"/>
                  <a:pt x="4908728" y="5176058"/>
                  <a:pt x="4908728" y="5158577"/>
                </a:cubicBezTo>
                <a:cubicBezTo>
                  <a:pt x="4908728" y="5107993"/>
                  <a:pt x="4922676" y="5082701"/>
                  <a:pt x="4950571" y="5082701"/>
                </a:cubicBezTo>
                <a:close/>
                <a:moveTo>
                  <a:pt x="3264646" y="5082701"/>
                </a:moveTo>
                <a:cubicBezTo>
                  <a:pt x="3277010" y="5082701"/>
                  <a:pt x="3287336" y="5088433"/>
                  <a:pt x="3295623" y="5099898"/>
                </a:cubicBezTo>
                <a:cubicBezTo>
                  <a:pt x="3300667" y="5109672"/>
                  <a:pt x="3303189" y="5128262"/>
                  <a:pt x="3303189" y="5155667"/>
                </a:cubicBezTo>
                <a:cubicBezTo>
                  <a:pt x="3303189" y="5179891"/>
                  <a:pt x="3299805" y="5198086"/>
                  <a:pt x="3293037" y="5210252"/>
                </a:cubicBezTo>
                <a:cubicBezTo>
                  <a:pt x="3286270" y="5222418"/>
                  <a:pt x="3276586" y="5228501"/>
                  <a:pt x="3263987" y="5228501"/>
                </a:cubicBezTo>
                <a:lnTo>
                  <a:pt x="3255595" y="5227552"/>
                </a:lnTo>
                <a:lnTo>
                  <a:pt x="3257032" y="5225806"/>
                </a:lnTo>
                <a:cubicBezTo>
                  <a:pt x="3242665" y="5214346"/>
                  <a:pt x="3235481" y="5192370"/>
                  <a:pt x="3235481" y="5159879"/>
                </a:cubicBezTo>
                <a:cubicBezTo>
                  <a:pt x="3235481" y="5116070"/>
                  <a:pt x="3246130" y="5094165"/>
                  <a:pt x="3267426" y="5094165"/>
                </a:cubicBezTo>
                <a:cubicBezTo>
                  <a:pt x="3273980" y="5094165"/>
                  <a:pt x="3281440" y="5096509"/>
                  <a:pt x="3289807" y="5101196"/>
                </a:cubicBezTo>
                <a:lnTo>
                  <a:pt x="3295779" y="5102618"/>
                </a:lnTo>
                <a:cubicBezTo>
                  <a:pt x="3289419" y="5091138"/>
                  <a:pt x="3279887" y="5085399"/>
                  <a:pt x="3267183" y="5085399"/>
                </a:cubicBezTo>
                <a:cubicBezTo>
                  <a:pt x="3239665" y="5085399"/>
                  <a:pt x="3225906" y="5110765"/>
                  <a:pt x="3225906" y="5161498"/>
                </a:cubicBezTo>
                <a:cubicBezTo>
                  <a:pt x="3225906" y="5179284"/>
                  <a:pt x="3227843" y="5193457"/>
                  <a:pt x="3231719" y="5204015"/>
                </a:cubicBezTo>
                <a:lnTo>
                  <a:pt x="3234845" y="5209442"/>
                </a:lnTo>
                <a:lnTo>
                  <a:pt x="3228595" y="5201187"/>
                </a:lnTo>
                <a:cubicBezTo>
                  <a:pt x="3224734" y="5190262"/>
                  <a:pt x="3222803" y="5176058"/>
                  <a:pt x="3222803" y="5158577"/>
                </a:cubicBezTo>
                <a:cubicBezTo>
                  <a:pt x="3222803" y="5107993"/>
                  <a:pt x="3236751" y="5082701"/>
                  <a:pt x="3264646" y="5082701"/>
                </a:cubicBezTo>
                <a:close/>
                <a:moveTo>
                  <a:pt x="883396" y="5082701"/>
                </a:moveTo>
                <a:cubicBezTo>
                  <a:pt x="895760" y="5082701"/>
                  <a:pt x="906085" y="5088433"/>
                  <a:pt x="914373" y="5099898"/>
                </a:cubicBezTo>
                <a:cubicBezTo>
                  <a:pt x="919417" y="5109672"/>
                  <a:pt x="921939" y="5128262"/>
                  <a:pt x="921939" y="5155667"/>
                </a:cubicBezTo>
                <a:cubicBezTo>
                  <a:pt x="921939" y="5179891"/>
                  <a:pt x="918555" y="5198086"/>
                  <a:pt x="911787" y="5210252"/>
                </a:cubicBezTo>
                <a:cubicBezTo>
                  <a:pt x="905020" y="5222418"/>
                  <a:pt x="895336" y="5228501"/>
                  <a:pt x="882736" y="5228501"/>
                </a:cubicBezTo>
                <a:lnTo>
                  <a:pt x="874345" y="5227552"/>
                </a:lnTo>
                <a:lnTo>
                  <a:pt x="875782" y="5225806"/>
                </a:lnTo>
                <a:cubicBezTo>
                  <a:pt x="861415" y="5214346"/>
                  <a:pt x="854231" y="5192370"/>
                  <a:pt x="854231" y="5159879"/>
                </a:cubicBezTo>
                <a:cubicBezTo>
                  <a:pt x="854231" y="5116070"/>
                  <a:pt x="864879" y="5094165"/>
                  <a:pt x="886176" y="5094165"/>
                </a:cubicBezTo>
                <a:cubicBezTo>
                  <a:pt x="892730" y="5094165"/>
                  <a:pt x="900190" y="5096509"/>
                  <a:pt x="908557" y="5101196"/>
                </a:cubicBezTo>
                <a:lnTo>
                  <a:pt x="914529" y="5102618"/>
                </a:lnTo>
                <a:cubicBezTo>
                  <a:pt x="908169" y="5091138"/>
                  <a:pt x="898637" y="5085399"/>
                  <a:pt x="885933" y="5085399"/>
                </a:cubicBezTo>
                <a:cubicBezTo>
                  <a:pt x="858415" y="5085399"/>
                  <a:pt x="844655" y="5110765"/>
                  <a:pt x="844655" y="5161498"/>
                </a:cubicBezTo>
                <a:cubicBezTo>
                  <a:pt x="844655" y="5179284"/>
                  <a:pt x="846593" y="5193457"/>
                  <a:pt x="850469" y="5204015"/>
                </a:cubicBezTo>
                <a:lnTo>
                  <a:pt x="853595" y="5209442"/>
                </a:lnTo>
                <a:lnTo>
                  <a:pt x="847344" y="5201187"/>
                </a:lnTo>
                <a:cubicBezTo>
                  <a:pt x="843483" y="5190262"/>
                  <a:pt x="841553" y="5176058"/>
                  <a:pt x="841553" y="5158577"/>
                </a:cubicBezTo>
                <a:cubicBezTo>
                  <a:pt x="841553" y="5107993"/>
                  <a:pt x="855501" y="5082701"/>
                  <a:pt x="883396" y="5082701"/>
                </a:cubicBezTo>
                <a:close/>
                <a:moveTo>
                  <a:pt x="3694653" y="5082410"/>
                </a:moveTo>
                <a:cubicBezTo>
                  <a:pt x="3701558" y="5095029"/>
                  <a:pt x="3705011" y="5105361"/>
                  <a:pt x="3705011" y="5113404"/>
                </a:cubicBezTo>
                <a:cubicBezTo>
                  <a:pt x="3705011" y="5133165"/>
                  <a:pt x="3691552" y="5148253"/>
                  <a:pt x="3664635" y="5158668"/>
                </a:cubicBezTo>
                <a:lnTo>
                  <a:pt x="3665476" y="5163169"/>
                </a:lnTo>
                <a:cubicBezTo>
                  <a:pt x="3680310" y="5201091"/>
                  <a:pt x="3700263" y="5227573"/>
                  <a:pt x="3725333" y="5242615"/>
                </a:cubicBezTo>
                <a:cubicBezTo>
                  <a:pt x="3707284" y="5246863"/>
                  <a:pt x="3689343" y="5255236"/>
                  <a:pt x="3671511" y="5267731"/>
                </a:cubicBezTo>
                <a:lnTo>
                  <a:pt x="3676752" y="5272764"/>
                </a:lnTo>
                <a:lnTo>
                  <a:pt x="3679880" y="5271360"/>
                </a:lnTo>
                <a:cubicBezTo>
                  <a:pt x="3697171" y="5260605"/>
                  <a:pt x="3716457" y="5252058"/>
                  <a:pt x="3737739" y="5245717"/>
                </a:cubicBezTo>
                <a:cubicBezTo>
                  <a:pt x="3723670" y="5235094"/>
                  <a:pt x="3712296" y="5224449"/>
                  <a:pt x="3703618" y="5213781"/>
                </a:cubicBezTo>
                <a:cubicBezTo>
                  <a:pt x="3689776" y="5196746"/>
                  <a:pt x="3680168" y="5180075"/>
                  <a:pt x="3674792" y="5163770"/>
                </a:cubicBezTo>
                <a:cubicBezTo>
                  <a:pt x="3700602" y="5153438"/>
                  <a:pt x="3713508" y="5137531"/>
                  <a:pt x="3713508" y="5116049"/>
                </a:cubicBezTo>
                <a:cubicBezTo>
                  <a:pt x="3713508" y="5102776"/>
                  <a:pt x="3707223" y="5091563"/>
                  <a:pt x="3694653" y="5082410"/>
                </a:cubicBezTo>
                <a:close/>
                <a:moveTo>
                  <a:pt x="5921292" y="5080678"/>
                </a:moveTo>
                <a:cubicBezTo>
                  <a:pt x="5931675" y="5080678"/>
                  <a:pt x="5940023" y="5083552"/>
                  <a:pt x="5946337" y="5089299"/>
                </a:cubicBezTo>
                <a:cubicBezTo>
                  <a:pt x="5949494" y="5092173"/>
                  <a:pt x="5951862" y="5095494"/>
                  <a:pt x="5953440" y="5099261"/>
                </a:cubicBezTo>
                <a:lnTo>
                  <a:pt x="5954695" y="5105962"/>
                </a:lnTo>
                <a:lnTo>
                  <a:pt x="5950100" y="5096520"/>
                </a:lnTo>
                <a:cubicBezTo>
                  <a:pt x="5947844" y="5093146"/>
                  <a:pt x="5945393" y="5090636"/>
                  <a:pt x="5942750" y="5088990"/>
                </a:cubicBezTo>
                <a:cubicBezTo>
                  <a:pt x="5937464" y="5085696"/>
                  <a:pt x="5930421" y="5084050"/>
                  <a:pt x="5921621" y="5084050"/>
                </a:cubicBezTo>
                <a:cubicBezTo>
                  <a:pt x="5914006" y="5084050"/>
                  <a:pt x="5905710" y="5086119"/>
                  <a:pt x="5896732" y="5090258"/>
                </a:cubicBezTo>
                <a:lnTo>
                  <a:pt x="5896732" y="5143389"/>
                </a:lnTo>
                <a:cubicBezTo>
                  <a:pt x="5897348" y="5143403"/>
                  <a:pt x="5897521" y="5143418"/>
                  <a:pt x="5897253" y="5143435"/>
                </a:cubicBezTo>
                <a:lnTo>
                  <a:pt x="5895519" y="5143339"/>
                </a:lnTo>
                <a:lnTo>
                  <a:pt x="5895519" y="5087915"/>
                </a:lnTo>
                <a:cubicBezTo>
                  <a:pt x="5903458" y="5083090"/>
                  <a:pt x="5912049" y="5080678"/>
                  <a:pt x="5921292" y="5080678"/>
                </a:cubicBezTo>
                <a:close/>
                <a:moveTo>
                  <a:pt x="10528058" y="5080543"/>
                </a:moveTo>
                <a:cubicBezTo>
                  <a:pt x="10532811" y="5080543"/>
                  <a:pt x="10537314" y="5081382"/>
                  <a:pt x="10541567" y="5083061"/>
                </a:cubicBezTo>
                <a:lnTo>
                  <a:pt x="10543709" y="5084408"/>
                </a:lnTo>
                <a:lnTo>
                  <a:pt x="10541228" y="5083428"/>
                </a:lnTo>
                <a:cubicBezTo>
                  <a:pt x="10537666" y="5082551"/>
                  <a:pt x="10533874" y="5082113"/>
                  <a:pt x="10529849" y="5082113"/>
                </a:cubicBezTo>
                <a:cubicBezTo>
                  <a:pt x="10521220" y="5082113"/>
                  <a:pt x="10514162" y="5084514"/>
                  <a:pt x="10508674" y="5089317"/>
                </a:cubicBezTo>
                <a:cubicBezTo>
                  <a:pt x="10503186" y="5094120"/>
                  <a:pt x="10500442" y="5100377"/>
                  <a:pt x="10500442" y="5108087"/>
                </a:cubicBezTo>
                <a:lnTo>
                  <a:pt x="10505058" y="5120804"/>
                </a:lnTo>
                <a:lnTo>
                  <a:pt x="10498014" y="5105493"/>
                </a:lnTo>
                <a:cubicBezTo>
                  <a:pt x="10498014" y="5098389"/>
                  <a:pt x="10500852" y="5092455"/>
                  <a:pt x="10506529" y="5087690"/>
                </a:cubicBezTo>
                <a:cubicBezTo>
                  <a:pt x="10512204" y="5082925"/>
                  <a:pt x="10519380" y="5080543"/>
                  <a:pt x="10528058" y="5080543"/>
                </a:cubicBezTo>
                <a:close/>
                <a:moveTo>
                  <a:pt x="3631411" y="5080408"/>
                </a:moveTo>
                <a:cubicBezTo>
                  <a:pt x="3642264" y="5080408"/>
                  <a:pt x="3651198" y="5083368"/>
                  <a:pt x="3658210" y="5089289"/>
                </a:cubicBezTo>
                <a:lnTo>
                  <a:pt x="3662648" y="5094920"/>
                </a:lnTo>
                <a:lnTo>
                  <a:pt x="3655934" y="5089349"/>
                </a:lnTo>
                <a:cubicBezTo>
                  <a:pt x="3649629" y="5085636"/>
                  <a:pt x="3641901" y="5083780"/>
                  <a:pt x="3632751" y="5083780"/>
                </a:cubicBezTo>
                <a:cubicBezTo>
                  <a:pt x="3625809" y="5083780"/>
                  <a:pt x="3619099" y="5084644"/>
                  <a:pt x="3612621" y="5086372"/>
                </a:cubicBezTo>
                <a:lnTo>
                  <a:pt x="3612621" y="5151283"/>
                </a:lnTo>
                <a:cubicBezTo>
                  <a:pt x="3612051" y="5151393"/>
                  <a:pt x="3611467" y="5151447"/>
                  <a:pt x="3610868" y="5151447"/>
                </a:cubicBezTo>
                <a:lnTo>
                  <a:pt x="3610868" y="5084448"/>
                </a:lnTo>
                <a:cubicBezTo>
                  <a:pt x="3615841" y="5081755"/>
                  <a:pt x="3622689" y="5080408"/>
                  <a:pt x="3631411" y="5080408"/>
                </a:cubicBezTo>
                <a:close/>
                <a:moveTo>
                  <a:pt x="11987962" y="5077519"/>
                </a:moveTo>
                <a:cubicBezTo>
                  <a:pt x="11975838" y="5079271"/>
                  <a:pt x="11967995" y="5082863"/>
                  <a:pt x="11964433" y="5088295"/>
                </a:cubicBezTo>
                <a:cubicBezTo>
                  <a:pt x="11960869" y="5093727"/>
                  <a:pt x="11959088" y="5102937"/>
                  <a:pt x="11959088" y="5115925"/>
                </a:cubicBezTo>
                <a:lnTo>
                  <a:pt x="11959088" y="5244686"/>
                </a:lnTo>
                <a:lnTo>
                  <a:pt x="11932507" y="5244686"/>
                </a:lnTo>
                <a:lnTo>
                  <a:pt x="11935202" y="5253588"/>
                </a:lnTo>
                <a:lnTo>
                  <a:pt x="11968124" y="5253588"/>
                </a:lnTo>
                <a:lnTo>
                  <a:pt x="11968124" y="5114603"/>
                </a:lnTo>
                <a:cubicBezTo>
                  <a:pt x="11968124" y="5104894"/>
                  <a:pt x="11969174" y="5098187"/>
                  <a:pt x="11971273" y="5094485"/>
                </a:cubicBezTo>
                <a:cubicBezTo>
                  <a:pt x="11973372" y="5090782"/>
                  <a:pt x="11977796" y="5088141"/>
                  <a:pt x="11984543" y="5086562"/>
                </a:cubicBezTo>
                <a:close/>
                <a:moveTo>
                  <a:pt x="8892337" y="5077519"/>
                </a:moveTo>
                <a:cubicBezTo>
                  <a:pt x="8880213" y="5079271"/>
                  <a:pt x="8872370" y="5082863"/>
                  <a:pt x="8868807" y="5088295"/>
                </a:cubicBezTo>
                <a:cubicBezTo>
                  <a:pt x="8865244" y="5093727"/>
                  <a:pt x="8863463" y="5102937"/>
                  <a:pt x="8863463" y="5115925"/>
                </a:cubicBezTo>
                <a:lnTo>
                  <a:pt x="8863463" y="5244686"/>
                </a:lnTo>
                <a:lnTo>
                  <a:pt x="8836882" y="5244686"/>
                </a:lnTo>
                <a:lnTo>
                  <a:pt x="8839577" y="5253588"/>
                </a:lnTo>
                <a:lnTo>
                  <a:pt x="8872499" y="5253588"/>
                </a:lnTo>
                <a:lnTo>
                  <a:pt x="8872499" y="5114603"/>
                </a:lnTo>
                <a:cubicBezTo>
                  <a:pt x="8872499" y="5104894"/>
                  <a:pt x="8873549" y="5098187"/>
                  <a:pt x="8875648" y="5094485"/>
                </a:cubicBezTo>
                <a:cubicBezTo>
                  <a:pt x="8877747" y="5090782"/>
                  <a:pt x="8882170" y="5088141"/>
                  <a:pt x="8888918" y="5086562"/>
                </a:cubicBezTo>
                <a:close/>
                <a:moveTo>
                  <a:pt x="6377053" y="5074204"/>
                </a:moveTo>
                <a:cubicBezTo>
                  <a:pt x="6365972" y="5086428"/>
                  <a:pt x="6357357" y="5099995"/>
                  <a:pt x="6351206" y="5114905"/>
                </a:cubicBezTo>
                <a:lnTo>
                  <a:pt x="6357119" y="5119927"/>
                </a:lnTo>
                <a:cubicBezTo>
                  <a:pt x="6361791" y="5109175"/>
                  <a:pt x="6369485" y="5096597"/>
                  <a:pt x="6380202" y="5082193"/>
                </a:cubicBezTo>
                <a:lnTo>
                  <a:pt x="6381465" y="5079814"/>
                </a:lnTo>
                <a:close/>
                <a:moveTo>
                  <a:pt x="2309879" y="5074204"/>
                </a:moveTo>
                <a:cubicBezTo>
                  <a:pt x="2298798" y="5086428"/>
                  <a:pt x="2290182" y="5099995"/>
                  <a:pt x="2284032" y="5114905"/>
                </a:cubicBezTo>
                <a:lnTo>
                  <a:pt x="2289945" y="5119927"/>
                </a:lnTo>
                <a:cubicBezTo>
                  <a:pt x="2294616" y="5109175"/>
                  <a:pt x="2302311" y="5096597"/>
                  <a:pt x="2313028" y="5082193"/>
                </a:cubicBezTo>
                <a:lnTo>
                  <a:pt x="2314290" y="5079814"/>
                </a:lnTo>
                <a:close/>
                <a:moveTo>
                  <a:pt x="7164925" y="5073945"/>
                </a:moveTo>
                <a:lnTo>
                  <a:pt x="7142001" y="5091510"/>
                </a:lnTo>
                <a:lnTo>
                  <a:pt x="7142001" y="5177398"/>
                </a:lnTo>
                <a:cubicBezTo>
                  <a:pt x="7142001" y="5201982"/>
                  <a:pt x="7139885" y="5219564"/>
                  <a:pt x="7135653" y="5230145"/>
                </a:cubicBezTo>
                <a:cubicBezTo>
                  <a:pt x="7128423" y="5241907"/>
                  <a:pt x="7113188" y="5247789"/>
                  <a:pt x="7089949" y="5247789"/>
                </a:cubicBezTo>
                <a:cubicBezTo>
                  <a:pt x="7073451" y="5247789"/>
                  <a:pt x="7060466" y="5245074"/>
                  <a:pt x="7050993" y="5239645"/>
                </a:cubicBezTo>
                <a:lnTo>
                  <a:pt x="7044673" y="5235755"/>
                </a:lnTo>
                <a:lnTo>
                  <a:pt x="7039778" y="5234975"/>
                </a:lnTo>
                <a:cubicBezTo>
                  <a:pt x="7051718" y="5249452"/>
                  <a:pt x="7068918" y="5256690"/>
                  <a:pt x="7091376" y="5256690"/>
                </a:cubicBezTo>
                <a:cubicBezTo>
                  <a:pt x="7117643" y="5256690"/>
                  <a:pt x="7135342" y="5247923"/>
                  <a:pt x="7144475" y="5230388"/>
                </a:cubicBezTo>
                <a:cubicBezTo>
                  <a:pt x="7148940" y="5221727"/>
                  <a:pt x="7151172" y="5203756"/>
                  <a:pt x="7151172" y="5176473"/>
                </a:cubicBezTo>
                <a:lnTo>
                  <a:pt x="7151172" y="5095592"/>
                </a:lnTo>
                <a:lnTo>
                  <a:pt x="7169157" y="5079888"/>
                </a:lnTo>
                <a:close/>
                <a:moveTo>
                  <a:pt x="9853306" y="5073529"/>
                </a:moveTo>
                <a:cubicBezTo>
                  <a:pt x="9838929" y="5087860"/>
                  <a:pt x="9829995" y="5102800"/>
                  <a:pt x="9826507" y="5118348"/>
                </a:cubicBezTo>
                <a:lnTo>
                  <a:pt x="9833694" y="5121680"/>
                </a:lnTo>
                <a:cubicBezTo>
                  <a:pt x="9837517" y="5108462"/>
                  <a:pt x="9845824" y="5094007"/>
                  <a:pt x="9858618" y="5078313"/>
                </a:cubicBezTo>
                <a:close/>
                <a:moveTo>
                  <a:pt x="5395606" y="5073529"/>
                </a:moveTo>
                <a:cubicBezTo>
                  <a:pt x="5381228" y="5087860"/>
                  <a:pt x="5372296" y="5102800"/>
                  <a:pt x="5368808" y="5118348"/>
                </a:cubicBezTo>
                <a:lnTo>
                  <a:pt x="5375994" y="5121680"/>
                </a:lnTo>
                <a:cubicBezTo>
                  <a:pt x="5379817" y="5108462"/>
                  <a:pt x="5388125" y="5094007"/>
                  <a:pt x="5400919" y="5078313"/>
                </a:cubicBezTo>
                <a:close/>
                <a:moveTo>
                  <a:pt x="7524920" y="5073395"/>
                </a:moveTo>
                <a:lnTo>
                  <a:pt x="7522321" y="5075180"/>
                </a:lnTo>
                <a:cubicBezTo>
                  <a:pt x="7516019" y="5082588"/>
                  <a:pt x="7509625" y="5095368"/>
                  <a:pt x="7503141" y="5113520"/>
                </a:cubicBezTo>
                <a:lnTo>
                  <a:pt x="7502404" y="5117080"/>
                </a:lnTo>
                <a:lnTo>
                  <a:pt x="7509186" y="5121410"/>
                </a:lnTo>
                <a:lnTo>
                  <a:pt x="7510935" y="5118947"/>
                </a:lnTo>
                <a:cubicBezTo>
                  <a:pt x="7517681" y="5100816"/>
                  <a:pt x="7524219" y="5087347"/>
                  <a:pt x="7530547" y="5078541"/>
                </a:cubicBezTo>
                <a:close/>
                <a:moveTo>
                  <a:pt x="1581320" y="5073395"/>
                </a:moveTo>
                <a:lnTo>
                  <a:pt x="1578721" y="5075180"/>
                </a:lnTo>
                <a:cubicBezTo>
                  <a:pt x="1572419" y="5082588"/>
                  <a:pt x="1566026" y="5095368"/>
                  <a:pt x="1559542" y="5113520"/>
                </a:cubicBezTo>
                <a:lnTo>
                  <a:pt x="1558804" y="5117080"/>
                </a:lnTo>
                <a:lnTo>
                  <a:pt x="1565586" y="5121410"/>
                </a:lnTo>
                <a:lnTo>
                  <a:pt x="1567335" y="5118947"/>
                </a:lnTo>
                <a:cubicBezTo>
                  <a:pt x="1574082" y="5100816"/>
                  <a:pt x="1580619" y="5087347"/>
                  <a:pt x="1586947" y="5078541"/>
                </a:cubicBezTo>
                <a:close/>
                <a:moveTo>
                  <a:pt x="600245" y="5073395"/>
                </a:moveTo>
                <a:lnTo>
                  <a:pt x="597647" y="5075180"/>
                </a:lnTo>
                <a:cubicBezTo>
                  <a:pt x="591344" y="5082588"/>
                  <a:pt x="584951" y="5095368"/>
                  <a:pt x="578467" y="5113520"/>
                </a:cubicBezTo>
                <a:lnTo>
                  <a:pt x="577729" y="5117080"/>
                </a:lnTo>
                <a:lnTo>
                  <a:pt x="584511" y="5121410"/>
                </a:lnTo>
                <a:lnTo>
                  <a:pt x="586260" y="5118947"/>
                </a:lnTo>
                <a:cubicBezTo>
                  <a:pt x="593007" y="5100816"/>
                  <a:pt x="599544" y="5087347"/>
                  <a:pt x="605872" y="5078541"/>
                </a:cubicBezTo>
                <a:close/>
                <a:moveTo>
                  <a:pt x="10595505" y="5072975"/>
                </a:moveTo>
                <a:lnTo>
                  <a:pt x="10593527" y="5075321"/>
                </a:lnTo>
                <a:lnTo>
                  <a:pt x="10584438" y="5092996"/>
                </a:lnTo>
                <a:cubicBezTo>
                  <a:pt x="10579543" y="5102445"/>
                  <a:pt x="10575813" y="5110097"/>
                  <a:pt x="10573246" y="5115950"/>
                </a:cubicBezTo>
                <a:lnTo>
                  <a:pt x="10572506" y="5119659"/>
                </a:lnTo>
                <a:lnTo>
                  <a:pt x="10579398" y="5122220"/>
                </a:lnTo>
                <a:lnTo>
                  <a:pt x="10581332" y="5120207"/>
                </a:lnTo>
                <a:cubicBezTo>
                  <a:pt x="10582276" y="5118420"/>
                  <a:pt x="10585939" y="5110496"/>
                  <a:pt x="10592318" y="5096435"/>
                </a:cubicBezTo>
                <a:cubicBezTo>
                  <a:pt x="10594658" y="5092002"/>
                  <a:pt x="10597744" y="5085418"/>
                  <a:pt x="10601575" y="5076682"/>
                </a:cubicBezTo>
                <a:lnTo>
                  <a:pt x="10602766" y="5076307"/>
                </a:lnTo>
                <a:close/>
                <a:moveTo>
                  <a:pt x="11827934" y="5067730"/>
                </a:moveTo>
                <a:lnTo>
                  <a:pt x="11845523" y="5086442"/>
                </a:lnTo>
                <a:lnTo>
                  <a:pt x="11845523" y="5190907"/>
                </a:lnTo>
                <a:cubicBezTo>
                  <a:pt x="11845523" y="5206298"/>
                  <a:pt x="11843890" y="5217013"/>
                  <a:pt x="11840628" y="5223051"/>
                </a:cubicBezTo>
                <a:cubicBezTo>
                  <a:pt x="11837363" y="5229088"/>
                  <a:pt x="11830091" y="5235671"/>
                  <a:pt x="11818811" y="5242798"/>
                </a:cubicBezTo>
                <a:lnTo>
                  <a:pt x="11881990" y="5242798"/>
                </a:lnTo>
                <a:lnTo>
                  <a:pt x="11887364" y="5244686"/>
                </a:lnTo>
                <a:lnTo>
                  <a:pt x="11821058" y="5244686"/>
                </a:lnTo>
                <a:lnTo>
                  <a:pt x="11824316" y="5253588"/>
                </a:lnTo>
                <a:lnTo>
                  <a:pt x="11900443" y="5253588"/>
                </a:lnTo>
                <a:lnTo>
                  <a:pt x="11887625" y="5236305"/>
                </a:lnTo>
                <a:lnTo>
                  <a:pt x="11885806" y="5235478"/>
                </a:lnTo>
                <a:lnTo>
                  <a:pt x="11885023" y="5233308"/>
                </a:lnTo>
                <a:cubicBezTo>
                  <a:pt x="11879208" y="5229384"/>
                  <a:pt x="11875500" y="5223423"/>
                  <a:pt x="11873898" y="5215425"/>
                </a:cubicBezTo>
                <a:lnTo>
                  <a:pt x="11872323" y="5196576"/>
                </a:lnTo>
                <a:lnTo>
                  <a:pt x="11872498" y="5188907"/>
                </a:lnTo>
                <a:lnTo>
                  <a:pt x="11872498" y="5121663"/>
                </a:lnTo>
                <a:lnTo>
                  <a:pt x="11930514" y="5242798"/>
                </a:lnTo>
                <a:lnTo>
                  <a:pt x="11957334" y="5242798"/>
                </a:lnTo>
                <a:lnTo>
                  <a:pt x="11957334" y="5123596"/>
                </a:lnTo>
                <a:lnTo>
                  <a:pt x="11957334" y="5114999"/>
                </a:lnTo>
                <a:cubicBezTo>
                  <a:pt x="11957334" y="5102028"/>
                  <a:pt x="11959377" y="5092437"/>
                  <a:pt x="11963461" y="5086229"/>
                </a:cubicBezTo>
                <a:cubicBezTo>
                  <a:pt x="11966138" y="5082251"/>
                  <a:pt x="11972780" y="5076085"/>
                  <a:pt x="11983386" y="5067730"/>
                </a:cubicBezTo>
                <a:lnTo>
                  <a:pt x="11917825" y="5067730"/>
                </a:lnTo>
                <a:cubicBezTo>
                  <a:pt x="11928143" y="5075638"/>
                  <a:pt x="11934452" y="5081952"/>
                  <a:pt x="11936753" y="5086670"/>
                </a:cubicBezTo>
                <a:cubicBezTo>
                  <a:pt x="11939055" y="5091389"/>
                  <a:pt x="11940205" y="5101185"/>
                  <a:pt x="11940205" y="5116057"/>
                </a:cubicBezTo>
                <a:lnTo>
                  <a:pt x="11940205" y="5123067"/>
                </a:lnTo>
                <a:lnTo>
                  <a:pt x="11940205" y="5182127"/>
                </a:lnTo>
                <a:lnTo>
                  <a:pt x="11895410" y="5087053"/>
                </a:lnTo>
                <a:lnTo>
                  <a:pt x="11911831" y="5075466"/>
                </a:lnTo>
                <a:lnTo>
                  <a:pt x="11906878" y="5069846"/>
                </a:lnTo>
                <a:lnTo>
                  <a:pt x="11885243" y="5084254"/>
                </a:lnTo>
                <a:lnTo>
                  <a:pt x="11940205" y="5192656"/>
                </a:lnTo>
                <a:lnTo>
                  <a:pt x="11940205" y="5205136"/>
                </a:lnTo>
                <a:lnTo>
                  <a:pt x="11881636" y="5083911"/>
                </a:lnTo>
                <a:lnTo>
                  <a:pt x="11900443" y="5067730"/>
                </a:lnTo>
                <a:close/>
                <a:moveTo>
                  <a:pt x="11188698" y="5067730"/>
                </a:moveTo>
                <a:lnTo>
                  <a:pt x="11207078" y="5088187"/>
                </a:lnTo>
                <a:lnTo>
                  <a:pt x="11207078" y="5223631"/>
                </a:lnTo>
                <a:lnTo>
                  <a:pt x="11188698" y="5242798"/>
                </a:lnTo>
                <a:lnTo>
                  <a:pt x="11255842" y="5242798"/>
                </a:lnTo>
                <a:lnTo>
                  <a:pt x="11253961" y="5240780"/>
                </a:lnTo>
                <a:lnTo>
                  <a:pt x="11258314" y="5244686"/>
                </a:lnTo>
                <a:lnTo>
                  <a:pt x="11194105" y="5244686"/>
                </a:lnTo>
                <a:lnTo>
                  <a:pt x="11198923" y="5253588"/>
                </a:lnTo>
                <a:lnTo>
                  <a:pt x="11271646" y="5253588"/>
                </a:lnTo>
                <a:lnTo>
                  <a:pt x="11249429" y="5225161"/>
                </a:lnTo>
                <a:lnTo>
                  <a:pt x="11249429" y="5092431"/>
                </a:lnTo>
                <a:lnTo>
                  <a:pt x="11262919" y="5078157"/>
                </a:lnTo>
                <a:lnTo>
                  <a:pt x="11258021" y="5072623"/>
                </a:lnTo>
                <a:lnTo>
                  <a:pt x="11240257" y="5088992"/>
                </a:lnTo>
                <a:lnTo>
                  <a:pt x="11240257" y="5226074"/>
                </a:lnTo>
                <a:lnTo>
                  <a:pt x="11239178" y="5224917"/>
                </a:lnTo>
                <a:lnTo>
                  <a:pt x="11239178" y="5089457"/>
                </a:lnTo>
                <a:lnTo>
                  <a:pt x="11256900" y="5067730"/>
                </a:lnTo>
                <a:close/>
                <a:moveTo>
                  <a:pt x="10820446" y="5067730"/>
                </a:moveTo>
                <a:lnTo>
                  <a:pt x="10838165" y="5087820"/>
                </a:lnTo>
                <a:lnTo>
                  <a:pt x="10838165" y="5143884"/>
                </a:lnTo>
                <a:cubicBezTo>
                  <a:pt x="10826912" y="5146085"/>
                  <a:pt x="10818448" y="5154658"/>
                  <a:pt x="10812775" y="5169601"/>
                </a:cubicBezTo>
                <a:lnTo>
                  <a:pt x="10818090" y="5172579"/>
                </a:lnTo>
                <a:cubicBezTo>
                  <a:pt x="10821213" y="5168832"/>
                  <a:pt x="10824448" y="5166021"/>
                  <a:pt x="10827794" y="5164148"/>
                </a:cubicBezTo>
                <a:lnTo>
                  <a:pt x="10835524" y="5162053"/>
                </a:lnTo>
                <a:lnTo>
                  <a:pt x="10827265" y="5165095"/>
                </a:lnTo>
                <a:cubicBezTo>
                  <a:pt x="10823849" y="5167454"/>
                  <a:pt x="10820650" y="5170834"/>
                  <a:pt x="10817668" y="5175234"/>
                </a:cubicBezTo>
                <a:lnTo>
                  <a:pt x="10824043" y="5178264"/>
                </a:lnTo>
                <a:cubicBezTo>
                  <a:pt x="10828823" y="5172447"/>
                  <a:pt x="10833530" y="5169538"/>
                  <a:pt x="10838165" y="5169538"/>
                </a:cubicBezTo>
                <a:lnTo>
                  <a:pt x="10838165" y="5223380"/>
                </a:lnTo>
                <a:lnTo>
                  <a:pt x="10820446" y="5242798"/>
                </a:lnTo>
                <a:lnTo>
                  <a:pt x="10887017" y="5242798"/>
                </a:lnTo>
                <a:lnTo>
                  <a:pt x="10884392" y="5239978"/>
                </a:lnTo>
                <a:lnTo>
                  <a:pt x="10889711" y="5244686"/>
                </a:lnTo>
                <a:lnTo>
                  <a:pt x="10825207" y="5244686"/>
                </a:lnTo>
                <a:lnTo>
                  <a:pt x="10830187" y="5253588"/>
                </a:lnTo>
                <a:lnTo>
                  <a:pt x="10902535" y="5253588"/>
                </a:lnTo>
                <a:lnTo>
                  <a:pt x="10880651" y="5224860"/>
                </a:lnTo>
                <a:lnTo>
                  <a:pt x="10880651" y="5172764"/>
                </a:lnTo>
                <a:lnTo>
                  <a:pt x="10902753" y="5173877"/>
                </a:lnTo>
                <a:cubicBezTo>
                  <a:pt x="10910916" y="5173877"/>
                  <a:pt x="10917665" y="5173004"/>
                  <a:pt x="10923002" y="5171257"/>
                </a:cubicBezTo>
                <a:lnTo>
                  <a:pt x="10923002" y="5223397"/>
                </a:lnTo>
                <a:lnTo>
                  <a:pt x="10904831" y="5242798"/>
                </a:lnTo>
                <a:lnTo>
                  <a:pt x="10971239" y="5242798"/>
                </a:lnTo>
                <a:lnTo>
                  <a:pt x="10966810" y="5237790"/>
                </a:lnTo>
                <a:lnTo>
                  <a:pt x="10974372" y="5244686"/>
                </a:lnTo>
                <a:lnTo>
                  <a:pt x="10909904" y="5244686"/>
                </a:lnTo>
                <a:lnTo>
                  <a:pt x="10914722" y="5253588"/>
                </a:lnTo>
                <a:lnTo>
                  <a:pt x="10987441" y="5253588"/>
                </a:lnTo>
                <a:lnTo>
                  <a:pt x="10965488" y="5224864"/>
                </a:lnTo>
                <a:lnTo>
                  <a:pt x="10965488" y="5092005"/>
                </a:lnTo>
                <a:lnTo>
                  <a:pt x="10978978" y="5078117"/>
                </a:lnTo>
                <a:lnTo>
                  <a:pt x="10974351" y="5072358"/>
                </a:lnTo>
                <a:lnTo>
                  <a:pt x="10956586" y="5088499"/>
                </a:lnTo>
                <a:lnTo>
                  <a:pt x="10956586" y="5226231"/>
                </a:lnTo>
                <a:lnTo>
                  <a:pt x="10955237" y="5224706"/>
                </a:lnTo>
                <a:lnTo>
                  <a:pt x="10955237" y="5089146"/>
                </a:lnTo>
                <a:lnTo>
                  <a:pt x="10973487" y="5067730"/>
                </a:lnTo>
                <a:lnTo>
                  <a:pt x="10906821" y="5067730"/>
                </a:lnTo>
                <a:lnTo>
                  <a:pt x="10923002" y="5086492"/>
                </a:lnTo>
                <a:lnTo>
                  <a:pt x="10923002" y="5143741"/>
                </a:lnTo>
                <a:cubicBezTo>
                  <a:pt x="10918121" y="5144409"/>
                  <a:pt x="10911106" y="5144744"/>
                  <a:pt x="10901957" y="5144744"/>
                </a:cubicBezTo>
                <a:cubicBezTo>
                  <a:pt x="10895441" y="5144744"/>
                  <a:pt x="10888928" y="5144440"/>
                  <a:pt x="10882417" y="5143831"/>
                </a:cubicBezTo>
                <a:lnTo>
                  <a:pt x="10880651" y="5143667"/>
                </a:lnTo>
                <a:lnTo>
                  <a:pt x="10880651" y="5091991"/>
                </a:lnTo>
                <a:lnTo>
                  <a:pt x="10894311" y="5077365"/>
                </a:lnTo>
                <a:lnTo>
                  <a:pt x="10888737" y="5072358"/>
                </a:lnTo>
                <a:lnTo>
                  <a:pt x="10871749" y="5088197"/>
                </a:lnTo>
                <a:lnTo>
                  <a:pt x="10871749" y="5143247"/>
                </a:lnTo>
                <a:cubicBezTo>
                  <a:pt x="10871213" y="5143118"/>
                  <a:pt x="10870674" y="5143007"/>
                  <a:pt x="10870131" y="5142912"/>
                </a:cubicBezTo>
                <a:lnTo>
                  <a:pt x="10870131" y="5089089"/>
                </a:lnTo>
                <a:lnTo>
                  <a:pt x="10888078" y="5067730"/>
                </a:lnTo>
                <a:close/>
                <a:moveTo>
                  <a:pt x="10116779" y="5067730"/>
                </a:moveTo>
                <a:lnTo>
                  <a:pt x="10130796" y="5086134"/>
                </a:lnTo>
                <a:lnTo>
                  <a:pt x="10114363" y="5132272"/>
                </a:lnTo>
                <a:cubicBezTo>
                  <a:pt x="10111930" y="5128584"/>
                  <a:pt x="10107600" y="5125013"/>
                  <a:pt x="10101374" y="5121560"/>
                </a:cubicBezTo>
                <a:lnTo>
                  <a:pt x="10097208" y="5127728"/>
                </a:lnTo>
                <a:lnTo>
                  <a:pt x="10099410" y="5130242"/>
                </a:lnTo>
                <a:cubicBezTo>
                  <a:pt x="10102194" y="5132454"/>
                  <a:pt x="10105657" y="5135381"/>
                  <a:pt x="10109798" y="5139024"/>
                </a:cubicBezTo>
                <a:lnTo>
                  <a:pt x="10111092" y="5139623"/>
                </a:lnTo>
                <a:lnTo>
                  <a:pt x="10110188" y="5141926"/>
                </a:lnTo>
                <a:cubicBezTo>
                  <a:pt x="10109516" y="5140438"/>
                  <a:pt x="10108443" y="5139262"/>
                  <a:pt x="10106969" y="5138396"/>
                </a:cubicBezTo>
                <a:lnTo>
                  <a:pt x="10100782" y="5131827"/>
                </a:lnTo>
                <a:cubicBezTo>
                  <a:pt x="10100086" y="5131146"/>
                  <a:pt x="10098062" y="5129972"/>
                  <a:pt x="10094713" y="5128306"/>
                </a:cubicBezTo>
                <a:cubicBezTo>
                  <a:pt x="10091256" y="5137132"/>
                  <a:pt x="10087018" y="5146318"/>
                  <a:pt x="10081998" y="5155865"/>
                </a:cubicBezTo>
                <a:lnTo>
                  <a:pt x="10101842" y="5161720"/>
                </a:lnTo>
                <a:lnTo>
                  <a:pt x="10096572" y="5177408"/>
                </a:lnTo>
                <a:cubicBezTo>
                  <a:pt x="10091098" y="5192570"/>
                  <a:pt x="10085676" y="5204170"/>
                  <a:pt x="10080307" y="5212209"/>
                </a:cubicBezTo>
                <a:cubicBezTo>
                  <a:pt x="10073147" y="5222927"/>
                  <a:pt x="10063000" y="5233124"/>
                  <a:pt x="10049864" y="5242798"/>
                </a:cubicBezTo>
                <a:lnTo>
                  <a:pt x="10119666" y="5242798"/>
                </a:lnTo>
                <a:lnTo>
                  <a:pt x="10121119" y="5244686"/>
                </a:lnTo>
                <a:lnTo>
                  <a:pt x="10056741" y="5244686"/>
                </a:lnTo>
                <a:lnTo>
                  <a:pt x="10060686" y="5253588"/>
                </a:lnTo>
                <a:lnTo>
                  <a:pt x="10136326" y="5253588"/>
                </a:lnTo>
                <a:cubicBezTo>
                  <a:pt x="10134583" y="5249021"/>
                  <a:pt x="10133392" y="5246333"/>
                  <a:pt x="10132756" y="5245525"/>
                </a:cubicBezTo>
                <a:cubicBezTo>
                  <a:pt x="10125645" y="5236746"/>
                  <a:pt x="10121201" y="5230573"/>
                  <a:pt x="10119426" y="5227006"/>
                </a:cubicBezTo>
                <a:cubicBezTo>
                  <a:pt x="10117651" y="5223440"/>
                  <a:pt x="10116763" y="5219068"/>
                  <a:pt x="10116763" y="5213891"/>
                </a:cubicBezTo>
                <a:cubicBezTo>
                  <a:pt x="10116763" y="5209362"/>
                  <a:pt x="10117448" y="5204261"/>
                  <a:pt x="10118816" y="5198587"/>
                </a:cubicBezTo>
                <a:lnTo>
                  <a:pt x="10124367" y="5181709"/>
                </a:lnTo>
                <a:lnTo>
                  <a:pt x="10140830" y="5205168"/>
                </a:lnTo>
                <a:lnTo>
                  <a:pt x="10145598" y="5210268"/>
                </a:lnTo>
                <a:cubicBezTo>
                  <a:pt x="10153864" y="5198111"/>
                  <a:pt x="10162178" y="5187972"/>
                  <a:pt x="10170539" y="5179851"/>
                </a:cubicBezTo>
                <a:lnTo>
                  <a:pt x="10171276" y="5182218"/>
                </a:lnTo>
                <a:lnTo>
                  <a:pt x="10147061" y="5214965"/>
                </a:lnTo>
                <a:lnTo>
                  <a:pt x="10154191" y="5216748"/>
                </a:lnTo>
                <a:cubicBezTo>
                  <a:pt x="10159989" y="5207230"/>
                  <a:pt x="10166639" y="5197928"/>
                  <a:pt x="10174140" y="5188844"/>
                </a:cubicBezTo>
                <a:lnTo>
                  <a:pt x="10187132" y="5223945"/>
                </a:lnTo>
                <a:lnTo>
                  <a:pt x="10168882" y="5242798"/>
                </a:lnTo>
                <a:lnTo>
                  <a:pt x="10241194" y="5242798"/>
                </a:lnTo>
                <a:lnTo>
                  <a:pt x="10232526" y="5234404"/>
                </a:lnTo>
                <a:lnTo>
                  <a:pt x="10246905" y="5244686"/>
                </a:lnTo>
                <a:lnTo>
                  <a:pt x="10176684" y="5244686"/>
                </a:lnTo>
                <a:lnTo>
                  <a:pt x="10180447" y="5253588"/>
                </a:lnTo>
                <a:lnTo>
                  <a:pt x="10261295" y="5253588"/>
                </a:lnTo>
                <a:lnTo>
                  <a:pt x="10231340" y="5223326"/>
                </a:lnTo>
                <a:lnTo>
                  <a:pt x="10209763" y="5168901"/>
                </a:lnTo>
                <a:lnTo>
                  <a:pt x="10219858" y="5169544"/>
                </a:lnTo>
                <a:lnTo>
                  <a:pt x="10230570" y="5170467"/>
                </a:lnTo>
                <a:cubicBezTo>
                  <a:pt x="10230750" y="5170467"/>
                  <a:pt x="10232882" y="5170598"/>
                  <a:pt x="10236961" y="5170861"/>
                </a:cubicBezTo>
                <a:cubicBezTo>
                  <a:pt x="10229110" y="5154656"/>
                  <a:pt x="10224148" y="5142322"/>
                  <a:pt x="10222080" y="5133857"/>
                </a:cubicBezTo>
                <a:lnTo>
                  <a:pt x="10212785" y="5130289"/>
                </a:lnTo>
                <a:lnTo>
                  <a:pt x="10223997" y="5161202"/>
                </a:lnTo>
                <a:lnTo>
                  <a:pt x="10212575" y="5160120"/>
                </a:lnTo>
                <a:cubicBezTo>
                  <a:pt x="10208493" y="5160120"/>
                  <a:pt x="10204155" y="5160837"/>
                  <a:pt x="10199561" y="5162273"/>
                </a:cubicBezTo>
                <a:lnTo>
                  <a:pt x="10222221" y="5224425"/>
                </a:lnTo>
                <a:lnTo>
                  <a:pt x="10220944" y="5223189"/>
                </a:lnTo>
                <a:lnTo>
                  <a:pt x="10197422" y="5160836"/>
                </a:lnTo>
                <a:cubicBezTo>
                  <a:pt x="10200029" y="5159279"/>
                  <a:pt x="10205211" y="5158501"/>
                  <a:pt x="10212971" y="5158501"/>
                </a:cubicBezTo>
                <a:cubicBezTo>
                  <a:pt x="10213951" y="5158501"/>
                  <a:pt x="10216745" y="5158609"/>
                  <a:pt x="10221357" y="5158826"/>
                </a:cubicBezTo>
                <a:cubicBezTo>
                  <a:pt x="10216496" y="5148517"/>
                  <a:pt x="10212520" y="5137727"/>
                  <a:pt x="10209425" y="5126453"/>
                </a:cubicBezTo>
                <a:cubicBezTo>
                  <a:pt x="10206453" y="5127882"/>
                  <a:pt x="10203519" y="5129755"/>
                  <a:pt x="10200624" y="5132072"/>
                </a:cubicBezTo>
                <a:lnTo>
                  <a:pt x="10197509" y="5134715"/>
                </a:lnTo>
                <a:lnTo>
                  <a:pt x="10181025" y="5090033"/>
                </a:lnTo>
                <a:lnTo>
                  <a:pt x="10194379" y="5073009"/>
                </a:lnTo>
                <a:lnTo>
                  <a:pt x="10187339" y="5069846"/>
                </a:lnTo>
                <a:lnTo>
                  <a:pt x="10171393" y="5088138"/>
                </a:lnTo>
                <a:lnTo>
                  <a:pt x="10190965" y="5139555"/>
                </a:lnTo>
                <a:lnTo>
                  <a:pt x="10189866" y="5141001"/>
                </a:lnTo>
                <a:lnTo>
                  <a:pt x="10169518" y="5086642"/>
                </a:lnTo>
                <a:lnTo>
                  <a:pt x="10183272" y="5067730"/>
                </a:lnTo>
                <a:close/>
                <a:moveTo>
                  <a:pt x="9705754" y="5067730"/>
                </a:moveTo>
                <a:lnTo>
                  <a:pt x="9723606" y="5088665"/>
                </a:lnTo>
                <a:lnTo>
                  <a:pt x="9723606" y="5140799"/>
                </a:lnTo>
                <a:cubicBezTo>
                  <a:pt x="9710588" y="5141817"/>
                  <a:pt x="9701862" y="5148926"/>
                  <a:pt x="9697423" y="5162126"/>
                </a:cubicBezTo>
                <a:lnTo>
                  <a:pt x="9700270" y="5166809"/>
                </a:lnTo>
                <a:cubicBezTo>
                  <a:pt x="9707642" y="5160101"/>
                  <a:pt x="9714997" y="5156748"/>
                  <a:pt x="9722337" y="5156748"/>
                </a:cubicBezTo>
                <a:cubicBezTo>
                  <a:pt x="9722927" y="5156748"/>
                  <a:pt x="9723350" y="5156760"/>
                  <a:pt x="9723606" y="5156783"/>
                </a:cubicBezTo>
                <a:lnTo>
                  <a:pt x="9723606" y="5157841"/>
                </a:lnTo>
                <a:cubicBezTo>
                  <a:pt x="9716151" y="5157841"/>
                  <a:pt x="9709363" y="5161570"/>
                  <a:pt x="9703242" y="5169028"/>
                </a:cubicBezTo>
                <a:lnTo>
                  <a:pt x="9708397" y="5174484"/>
                </a:lnTo>
                <a:cubicBezTo>
                  <a:pt x="9714367" y="5169367"/>
                  <a:pt x="9719437" y="5166809"/>
                  <a:pt x="9723606" y="5166809"/>
                </a:cubicBezTo>
                <a:lnTo>
                  <a:pt x="9723606" y="5219709"/>
                </a:lnTo>
                <a:lnTo>
                  <a:pt x="9702051" y="5240910"/>
                </a:lnTo>
                <a:lnTo>
                  <a:pt x="9772572" y="5240910"/>
                </a:lnTo>
                <a:lnTo>
                  <a:pt x="9766126" y="5232984"/>
                </a:lnTo>
                <a:lnTo>
                  <a:pt x="9777375" y="5244686"/>
                </a:lnTo>
                <a:lnTo>
                  <a:pt x="9704842" y="5244686"/>
                </a:lnTo>
                <a:lnTo>
                  <a:pt x="9709659" y="5253588"/>
                </a:lnTo>
                <a:lnTo>
                  <a:pt x="9790310" y="5253588"/>
                </a:lnTo>
                <a:lnTo>
                  <a:pt x="9767036" y="5221216"/>
                </a:lnTo>
                <a:lnTo>
                  <a:pt x="9767036" y="5168077"/>
                </a:lnTo>
                <a:lnTo>
                  <a:pt x="9794145" y="5168077"/>
                </a:lnTo>
                <a:lnTo>
                  <a:pt x="9793150" y="5166480"/>
                </a:lnTo>
                <a:lnTo>
                  <a:pt x="9808038" y="5178983"/>
                </a:lnTo>
                <a:lnTo>
                  <a:pt x="9808038" y="5118243"/>
                </a:lnTo>
                <a:lnTo>
                  <a:pt x="9782966" y="5140563"/>
                </a:lnTo>
                <a:lnTo>
                  <a:pt x="9767036" y="5140563"/>
                </a:lnTo>
                <a:lnTo>
                  <a:pt x="9767036" y="5094680"/>
                </a:lnTo>
                <a:cubicBezTo>
                  <a:pt x="9770923" y="5094337"/>
                  <a:pt x="9774684" y="5094165"/>
                  <a:pt x="9778319" y="5094165"/>
                </a:cubicBezTo>
                <a:cubicBezTo>
                  <a:pt x="9788562" y="5094165"/>
                  <a:pt x="9796058" y="5094855"/>
                  <a:pt x="9800807" y="5096233"/>
                </a:cubicBezTo>
                <a:cubicBezTo>
                  <a:pt x="9805555" y="5097611"/>
                  <a:pt x="9811492" y="5100480"/>
                  <a:pt x="9818617" y="5104840"/>
                </a:cubicBezTo>
                <a:lnTo>
                  <a:pt x="9815413" y="5099604"/>
                </a:lnTo>
                <a:lnTo>
                  <a:pt x="9824274" y="5112782"/>
                </a:lnTo>
                <a:lnTo>
                  <a:pt x="9827654" y="5108452"/>
                </a:lnTo>
                <a:cubicBezTo>
                  <a:pt x="9831249" y="5099336"/>
                  <a:pt x="9834167" y="5092792"/>
                  <a:pt x="9836409" y="5088818"/>
                </a:cubicBezTo>
                <a:cubicBezTo>
                  <a:pt x="9838650" y="5084844"/>
                  <a:pt x="9842682" y="5077815"/>
                  <a:pt x="9848505" y="5067730"/>
                </a:cubicBezTo>
                <a:close/>
                <a:moveTo>
                  <a:pt x="9097294" y="5067730"/>
                </a:moveTo>
                <a:lnTo>
                  <a:pt x="9111443" y="5086678"/>
                </a:lnTo>
                <a:lnTo>
                  <a:pt x="9111443" y="5224976"/>
                </a:lnTo>
                <a:lnTo>
                  <a:pt x="9093325" y="5242798"/>
                </a:lnTo>
                <a:lnTo>
                  <a:pt x="9152279" y="5242798"/>
                </a:lnTo>
                <a:lnTo>
                  <a:pt x="9175132" y="5240237"/>
                </a:lnTo>
                <a:lnTo>
                  <a:pt x="9150576" y="5244686"/>
                </a:lnTo>
                <a:lnTo>
                  <a:pt x="9099477" y="5244686"/>
                </a:lnTo>
                <a:lnTo>
                  <a:pt x="9102560" y="5253588"/>
                </a:lnTo>
                <a:lnTo>
                  <a:pt x="9150576" y="5253588"/>
                </a:lnTo>
                <a:cubicBezTo>
                  <a:pt x="9183501" y="5253588"/>
                  <a:pt x="9207314" y="5247018"/>
                  <a:pt x="9222015" y="5233877"/>
                </a:cubicBezTo>
                <a:cubicBezTo>
                  <a:pt x="9241184" y="5216819"/>
                  <a:pt x="9250769" y="5190497"/>
                  <a:pt x="9250769" y="5154912"/>
                </a:cubicBezTo>
                <a:cubicBezTo>
                  <a:pt x="9250769" y="5120829"/>
                  <a:pt x="9239571" y="5097500"/>
                  <a:pt x="9217173" y="5084924"/>
                </a:cubicBezTo>
                <a:cubicBezTo>
                  <a:pt x="9218586" y="5089100"/>
                  <a:pt x="9219353" y="5091249"/>
                  <a:pt x="9219474" y="5091371"/>
                </a:cubicBezTo>
                <a:lnTo>
                  <a:pt x="9224713" y="5097126"/>
                </a:lnTo>
                <a:cubicBezTo>
                  <a:pt x="9236149" y="5109751"/>
                  <a:pt x="9241868" y="5129242"/>
                  <a:pt x="9241868" y="5155599"/>
                </a:cubicBezTo>
                <a:cubicBezTo>
                  <a:pt x="9241868" y="5175294"/>
                  <a:pt x="9238668" y="5191766"/>
                  <a:pt x="9232268" y="5205017"/>
                </a:cubicBezTo>
                <a:lnTo>
                  <a:pt x="9214868" y="5223195"/>
                </a:lnTo>
                <a:lnTo>
                  <a:pt x="9232676" y="5195524"/>
                </a:lnTo>
                <a:cubicBezTo>
                  <a:pt x="9236825" y="5183615"/>
                  <a:pt x="9238900" y="5169468"/>
                  <a:pt x="9238900" y="5153083"/>
                </a:cubicBezTo>
                <a:cubicBezTo>
                  <a:pt x="9238900" y="5121404"/>
                  <a:pt x="9227938" y="5097846"/>
                  <a:pt x="9206014" y="5082410"/>
                </a:cubicBezTo>
                <a:cubicBezTo>
                  <a:pt x="9196189" y="5072623"/>
                  <a:pt x="9178233" y="5067730"/>
                  <a:pt x="9152146" y="5067730"/>
                </a:cubicBezTo>
                <a:close/>
                <a:moveTo>
                  <a:pt x="8732309" y="5067730"/>
                </a:moveTo>
                <a:lnTo>
                  <a:pt x="8749898" y="5086442"/>
                </a:lnTo>
                <a:lnTo>
                  <a:pt x="8749898" y="5190907"/>
                </a:lnTo>
                <a:cubicBezTo>
                  <a:pt x="8749898" y="5206298"/>
                  <a:pt x="8748266" y="5217013"/>
                  <a:pt x="8745002" y="5223051"/>
                </a:cubicBezTo>
                <a:cubicBezTo>
                  <a:pt x="8741738" y="5229088"/>
                  <a:pt x="8734466" y="5235671"/>
                  <a:pt x="8723186" y="5242798"/>
                </a:cubicBezTo>
                <a:lnTo>
                  <a:pt x="8786365" y="5242798"/>
                </a:lnTo>
                <a:lnTo>
                  <a:pt x="8791739" y="5244686"/>
                </a:lnTo>
                <a:lnTo>
                  <a:pt x="8725432" y="5244686"/>
                </a:lnTo>
                <a:lnTo>
                  <a:pt x="8728691" y="5253588"/>
                </a:lnTo>
                <a:lnTo>
                  <a:pt x="8804818" y="5253588"/>
                </a:lnTo>
                <a:lnTo>
                  <a:pt x="8792000" y="5236305"/>
                </a:lnTo>
                <a:lnTo>
                  <a:pt x="8790181" y="5235478"/>
                </a:lnTo>
                <a:lnTo>
                  <a:pt x="8789397" y="5233308"/>
                </a:lnTo>
                <a:cubicBezTo>
                  <a:pt x="8783583" y="5229384"/>
                  <a:pt x="8779875" y="5223423"/>
                  <a:pt x="8778272" y="5215425"/>
                </a:cubicBezTo>
                <a:lnTo>
                  <a:pt x="8776698" y="5196576"/>
                </a:lnTo>
                <a:lnTo>
                  <a:pt x="8776873" y="5188907"/>
                </a:lnTo>
                <a:lnTo>
                  <a:pt x="8776873" y="5121663"/>
                </a:lnTo>
                <a:lnTo>
                  <a:pt x="8834888" y="5242798"/>
                </a:lnTo>
                <a:lnTo>
                  <a:pt x="8861709" y="5242798"/>
                </a:lnTo>
                <a:lnTo>
                  <a:pt x="8861709" y="5123596"/>
                </a:lnTo>
                <a:lnTo>
                  <a:pt x="8861709" y="5114999"/>
                </a:lnTo>
                <a:cubicBezTo>
                  <a:pt x="8861709" y="5102028"/>
                  <a:pt x="8863752" y="5092437"/>
                  <a:pt x="8867836" y="5086229"/>
                </a:cubicBezTo>
                <a:cubicBezTo>
                  <a:pt x="8870513" y="5082251"/>
                  <a:pt x="8877156" y="5076085"/>
                  <a:pt x="8887761" y="5067730"/>
                </a:cubicBezTo>
                <a:lnTo>
                  <a:pt x="8822199" y="5067730"/>
                </a:lnTo>
                <a:cubicBezTo>
                  <a:pt x="8832517" y="5075638"/>
                  <a:pt x="8838827" y="5081952"/>
                  <a:pt x="8841128" y="5086670"/>
                </a:cubicBezTo>
                <a:cubicBezTo>
                  <a:pt x="8843430" y="5091389"/>
                  <a:pt x="8844580" y="5101185"/>
                  <a:pt x="8844580" y="5116057"/>
                </a:cubicBezTo>
                <a:lnTo>
                  <a:pt x="8844580" y="5123067"/>
                </a:lnTo>
                <a:lnTo>
                  <a:pt x="8844580" y="5182127"/>
                </a:lnTo>
                <a:lnTo>
                  <a:pt x="8799785" y="5087053"/>
                </a:lnTo>
                <a:lnTo>
                  <a:pt x="8816206" y="5075466"/>
                </a:lnTo>
                <a:lnTo>
                  <a:pt x="8811253" y="5069846"/>
                </a:lnTo>
                <a:lnTo>
                  <a:pt x="8789618" y="5084254"/>
                </a:lnTo>
                <a:lnTo>
                  <a:pt x="8844580" y="5192656"/>
                </a:lnTo>
                <a:lnTo>
                  <a:pt x="8844580" y="5205136"/>
                </a:lnTo>
                <a:lnTo>
                  <a:pt x="8786011" y="5083911"/>
                </a:lnTo>
                <a:lnTo>
                  <a:pt x="8804818" y="5067730"/>
                </a:lnTo>
                <a:close/>
                <a:moveTo>
                  <a:pt x="8383230" y="5067730"/>
                </a:moveTo>
                <a:lnTo>
                  <a:pt x="8397246" y="5086134"/>
                </a:lnTo>
                <a:lnTo>
                  <a:pt x="8380813" y="5132272"/>
                </a:lnTo>
                <a:cubicBezTo>
                  <a:pt x="8378380" y="5128584"/>
                  <a:pt x="8374050" y="5125013"/>
                  <a:pt x="8367825" y="5121560"/>
                </a:cubicBezTo>
                <a:lnTo>
                  <a:pt x="8363658" y="5127728"/>
                </a:lnTo>
                <a:lnTo>
                  <a:pt x="8365860" y="5130242"/>
                </a:lnTo>
                <a:cubicBezTo>
                  <a:pt x="8368644" y="5132454"/>
                  <a:pt x="8372106" y="5135381"/>
                  <a:pt x="8376248" y="5139024"/>
                </a:cubicBezTo>
                <a:lnTo>
                  <a:pt x="8377542" y="5139623"/>
                </a:lnTo>
                <a:lnTo>
                  <a:pt x="8376638" y="5141926"/>
                </a:lnTo>
                <a:cubicBezTo>
                  <a:pt x="8375965" y="5140438"/>
                  <a:pt x="8374892" y="5139262"/>
                  <a:pt x="8373420" y="5138396"/>
                </a:cubicBezTo>
                <a:lnTo>
                  <a:pt x="8367232" y="5131827"/>
                </a:lnTo>
                <a:cubicBezTo>
                  <a:pt x="8366536" y="5131146"/>
                  <a:pt x="8364513" y="5129972"/>
                  <a:pt x="8361163" y="5128306"/>
                </a:cubicBezTo>
                <a:cubicBezTo>
                  <a:pt x="8357707" y="5137132"/>
                  <a:pt x="8353469" y="5146318"/>
                  <a:pt x="8348449" y="5155865"/>
                </a:cubicBezTo>
                <a:lnTo>
                  <a:pt x="8368292" y="5161720"/>
                </a:lnTo>
                <a:lnTo>
                  <a:pt x="8363022" y="5177408"/>
                </a:lnTo>
                <a:cubicBezTo>
                  <a:pt x="8357549" y="5192570"/>
                  <a:pt x="8352127" y="5204170"/>
                  <a:pt x="8346757" y="5212209"/>
                </a:cubicBezTo>
                <a:cubicBezTo>
                  <a:pt x="8339597" y="5222927"/>
                  <a:pt x="8329450" y="5233124"/>
                  <a:pt x="8316315" y="5242798"/>
                </a:cubicBezTo>
                <a:lnTo>
                  <a:pt x="8386116" y="5242798"/>
                </a:lnTo>
                <a:lnTo>
                  <a:pt x="8387568" y="5244686"/>
                </a:lnTo>
                <a:lnTo>
                  <a:pt x="8323191" y="5244686"/>
                </a:lnTo>
                <a:lnTo>
                  <a:pt x="8327136" y="5253588"/>
                </a:lnTo>
                <a:lnTo>
                  <a:pt x="8402776" y="5253588"/>
                </a:lnTo>
                <a:cubicBezTo>
                  <a:pt x="8401033" y="5249021"/>
                  <a:pt x="8399842" y="5246333"/>
                  <a:pt x="8399206" y="5245525"/>
                </a:cubicBezTo>
                <a:cubicBezTo>
                  <a:pt x="8392094" y="5236746"/>
                  <a:pt x="8387651" y="5230573"/>
                  <a:pt x="8385876" y="5227006"/>
                </a:cubicBezTo>
                <a:cubicBezTo>
                  <a:pt x="8384101" y="5223440"/>
                  <a:pt x="8383213" y="5219068"/>
                  <a:pt x="8383213" y="5213891"/>
                </a:cubicBezTo>
                <a:cubicBezTo>
                  <a:pt x="8383213" y="5209362"/>
                  <a:pt x="8383898" y="5204261"/>
                  <a:pt x="8385267" y="5198587"/>
                </a:cubicBezTo>
                <a:lnTo>
                  <a:pt x="8390816" y="5181709"/>
                </a:lnTo>
                <a:lnTo>
                  <a:pt x="8407280" y="5205168"/>
                </a:lnTo>
                <a:lnTo>
                  <a:pt x="8412048" y="5210268"/>
                </a:lnTo>
                <a:cubicBezTo>
                  <a:pt x="8420314" y="5198111"/>
                  <a:pt x="8428627" y="5187972"/>
                  <a:pt x="8436988" y="5179851"/>
                </a:cubicBezTo>
                <a:lnTo>
                  <a:pt x="8437726" y="5182218"/>
                </a:lnTo>
                <a:lnTo>
                  <a:pt x="8413511" y="5214965"/>
                </a:lnTo>
                <a:lnTo>
                  <a:pt x="8420641" y="5216748"/>
                </a:lnTo>
                <a:cubicBezTo>
                  <a:pt x="8426440" y="5207230"/>
                  <a:pt x="8433089" y="5197928"/>
                  <a:pt x="8440590" y="5188844"/>
                </a:cubicBezTo>
                <a:lnTo>
                  <a:pt x="8453582" y="5223945"/>
                </a:lnTo>
                <a:lnTo>
                  <a:pt x="8435332" y="5242798"/>
                </a:lnTo>
                <a:lnTo>
                  <a:pt x="8507644" y="5242798"/>
                </a:lnTo>
                <a:lnTo>
                  <a:pt x="8498974" y="5234402"/>
                </a:lnTo>
                <a:lnTo>
                  <a:pt x="8513355" y="5244686"/>
                </a:lnTo>
                <a:lnTo>
                  <a:pt x="8443133" y="5244686"/>
                </a:lnTo>
                <a:lnTo>
                  <a:pt x="8446897" y="5253588"/>
                </a:lnTo>
                <a:lnTo>
                  <a:pt x="8527744" y="5253588"/>
                </a:lnTo>
                <a:lnTo>
                  <a:pt x="8497790" y="5223326"/>
                </a:lnTo>
                <a:lnTo>
                  <a:pt x="8476214" y="5168901"/>
                </a:lnTo>
                <a:lnTo>
                  <a:pt x="8486308" y="5169544"/>
                </a:lnTo>
                <a:lnTo>
                  <a:pt x="8497020" y="5170467"/>
                </a:lnTo>
                <a:cubicBezTo>
                  <a:pt x="8497200" y="5170467"/>
                  <a:pt x="8499331" y="5170598"/>
                  <a:pt x="8503412" y="5170861"/>
                </a:cubicBezTo>
                <a:cubicBezTo>
                  <a:pt x="8495560" y="5154656"/>
                  <a:pt x="8490599" y="5142322"/>
                  <a:pt x="8488530" y="5133857"/>
                </a:cubicBezTo>
                <a:lnTo>
                  <a:pt x="8479236" y="5130289"/>
                </a:lnTo>
                <a:lnTo>
                  <a:pt x="8490448" y="5161202"/>
                </a:lnTo>
                <a:lnTo>
                  <a:pt x="8479025" y="5160120"/>
                </a:lnTo>
                <a:cubicBezTo>
                  <a:pt x="8474944" y="5160120"/>
                  <a:pt x="8470606" y="5160837"/>
                  <a:pt x="8466012" y="5162273"/>
                </a:cubicBezTo>
                <a:lnTo>
                  <a:pt x="8488672" y="5224427"/>
                </a:lnTo>
                <a:lnTo>
                  <a:pt x="8487394" y="5223189"/>
                </a:lnTo>
                <a:lnTo>
                  <a:pt x="8463872" y="5160836"/>
                </a:lnTo>
                <a:cubicBezTo>
                  <a:pt x="8466479" y="5159279"/>
                  <a:pt x="8471662" y="5158501"/>
                  <a:pt x="8479421" y="5158501"/>
                </a:cubicBezTo>
                <a:cubicBezTo>
                  <a:pt x="8480400" y="5158501"/>
                  <a:pt x="8483196" y="5158609"/>
                  <a:pt x="8487806" y="5158826"/>
                </a:cubicBezTo>
                <a:cubicBezTo>
                  <a:pt x="8482947" y="5148517"/>
                  <a:pt x="8478970" y="5137727"/>
                  <a:pt x="8475874" y="5126453"/>
                </a:cubicBezTo>
                <a:cubicBezTo>
                  <a:pt x="8472903" y="5127882"/>
                  <a:pt x="8469970" y="5129755"/>
                  <a:pt x="8467074" y="5132072"/>
                </a:cubicBezTo>
                <a:lnTo>
                  <a:pt x="8463959" y="5134714"/>
                </a:lnTo>
                <a:lnTo>
                  <a:pt x="8447475" y="5090033"/>
                </a:lnTo>
                <a:lnTo>
                  <a:pt x="8460829" y="5073009"/>
                </a:lnTo>
                <a:lnTo>
                  <a:pt x="8453788" y="5069846"/>
                </a:lnTo>
                <a:lnTo>
                  <a:pt x="8437844" y="5088138"/>
                </a:lnTo>
                <a:lnTo>
                  <a:pt x="8457416" y="5139555"/>
                </a:lnTo>
                <a:lnTo>
                  <a:pt x="8456316" y="5141001"/>
                </a:lnTo>
                <a:lnTo>
                  <a:pt x="8435968" y="5086642"/>
                </a:lnTo>
                <a:lnTo>
                  <a:pt x="8449721" y="5067730"/>
                </a:lnTo>
                <a:close/>
                <a:moveTo>
                  <a:pt x="7357436" y="5067730"/>
                </a:moveTo>
                <a:lnTo>
                  <a:pt x="7358475" y="5072914"/>
                </a:lnTo>
                <a:cubicBezTo>
                  <a:pt x="7366334" y="5087843"/>
                  <a:pt x="7372339" y="5102013"/>
                  <a:pt x="7376489" y="5115425"/>
                </a:cubicBezTo>
                <a:lnTo>
                  <a:pt x="7382771" y="5115425"/>
                </a:lnTo>
                <a:cubicBezTo>
                  <a:pt x="7383345" y="5103438"/>
                  <a:pt x="7385883" y="5095369"/>
                  <a:pt x="7390388" y="5091219"/>
                </a:cubicBezTo>
                <a:cubicBezTo>
                  <a:pt x="7394892" y="5087069"/>
                  <a:pt x="7402439" y="5084994"/>
                  <a:pt x="7413030" y="5084994"/>
                </a:cubicBezTo>
                <a:cubicBezTo>
                  <a:pt x="7416859" y="5084994"/>
                  <a:pt x="7420237" y="5085166"/>
                  <a:pt x="7423160" y="5085510"/>
                </a:cubicBezTo>
                <a:lnTo>
                  <a:pt x="7423160" y="5086876"/>
                </a:lnTo>
                <a:lnTo>
                  <a:pt x="7424425" y="5086897"/>
                </a:lnTo>
                <a:lnTo>
                  <a:pt x="7413913" y="5086747"/>
                </a:lnTo>
                <a:cubicBezTo>
                  <a:pt x="7404875" y="5086747"/>
                  <a:pt x="7397914" y="5089018"/>
                  <a:pt x="7393028" y="5093558"/>
                </a:cubicBezTo>
                <a:cubicBezTo>
                  <a:pt x="7388143" y="5098099"/>
                  <a:pt x="7385184" y="5106844"/>
                  <a:pt x="7384150" y="5119792"/>
                </a:cubicBezTo>
                <a:lnTo>
                  <a:pt x="7392881" y="5119792"/>
                </a:lnTo>
                <a:cubicBezTo>
                  <a:pt x="7393663" y="5109843"/>
                  <a:pt x="7395708" y="5103332"/>
                  <a:pt x="7399016" y="5100259"/>
                </a:cubicBezTo>
                <a:cubicBezTo>
                  <a:pt x="7402324" y="5097186"/>
                  <a:pt x="7408143" y="5095649"/>
                  <a:pt x="7416469" y="5095649"/>
                </a:cubicBezTo>
                <a:lnTo>
                  <a:pt x="7423160" y="5095693"/>
                </a:lnTo>
                <a:lnTo>
                  <a:pt x="7423160" y="5223340"/>
                </a:lnTo>
                <a:lnTo>
                  <a:pt x="7404647" y="5242798"/>
                </a:lnTo>
                <a:lnTo>
                  <a:pt x="7470596" y="5242798"/>
                </a:lnTo>
                <a:lnTo>
                  <a:pt x="7466112" y="5237558"/>
                </a:lnTo>
                <a:lnTo>
                  <a:pt x="7473791" y="5244686"/>
                </a:lnTo>
                <a:lnTo>
                  <a:pt x="7410446" y="5244686"/>
                </a:lnTo>
                <a:lnTo>
                  <a:pt x="7414926" y="5253588"/>
                </a:lnTo>
                <a:lnTo>
                  <a:pt x="7486594" y="5253588"/>
                </a:lnTo>
                <a:lnTo>
                  <a:pt x="7465566" y="5225195"/>
                </a:lnTo>
                <a:lnTo>
                  <a:pt x="7465039" y="5095508"/>
                </a:lnTo>
                <a:cubicBezTo>
                  <a:pt x="7465621" y="5095422"/>
                  <a:pt x="7466792" y="5095379"/>
                  <a:pt x="7468555" y="5095379"/>
                </a:cubicBezTo>
                <a:cubicBezTo>
                  <a:pt x="7472802" y="5095379"/>
                  <a:pt x="7477146" y="5095938"/>
                  <a:pt x="7481585" y="5097057"/>
                </a:cubicBezTo>
                <a:lnTo>
                  <a:pt x="7492618" y="5101138"/>
                </a:lnTo>
                <a:lnTo>
                  <a:pt x="7495637" y="5109613"/>
                </a:lnTo>
                <a:lnTo>
                  <a:pt x="7496149" y="5111840"/>
                </a:lnTo>
                <a:lnTo>
                  <a:pt x="7501219" y="5113838"/>
                </a:lnTo>
                <a:lnTo>
                  <a:pt x="7502939" y="5111073"/>
                </a:lnTo>
                <a:cubicBezTo>
                  <a:pt x="7505505" y="5102870"/>
                  <a:pt x="7508389" y="5095705"/>
                  <a:pt x="7511590" y="5089580"/>
                </a:cubicBezTo>
                <a:lnTo>
                  <a:pt x="7520395" y="5074446"/>
                </a:lnTo>
                <a:cubicBezTo>
                  <a:pt x="7520562" y="5074094"/>
                  <a:pt x="7521154" y="5071855"/>
                  <a:pt x="7522169" y="5067730"/>
                </a:cubicBezTo>
                <a:close/>
                <a:moveTo>
                  <a:pt x="7006404" y="5067730"/>
                </a:moveTo>
                <a:lnTo>
                  <a:pt x="7024389" y="5087793"/>
                </a:lnTo>
                <a:lnTo>
                  <a:pt x="7024389" y="5174359"/>
                </a:lnTo>
                <a:cubicBezTo>
                  <a:pt x="7024389" y="5200220"/>
                  <a:pt x="7028242" y="5217838"/>
                  <a:pt x="7035947" y="5227212"/>
                </a:cubicBezTo>
                <a:cubicBezTo>
                  <a:pt x="7045635" y="5239131"/>
                  <a:pt x="7062459" y="5245091"/>
                  <a:pt x="7086419" y="5245091"/>
                </a:cubicBezTo>
                <a:cubicBezTo>
                  <a:pt x="7109303" y="5245091"/>
                  <a:pt x="7124960" y="5237656"/>
                  <a:pt x="7133390" y="5222786"/>
                </a:cubicBezTo>
                <a:cubicBezTo>
                  <a:pt x="7136307" y="5220787"/>
                  <a:pt x="7138293" y="5216221"/>
                  <a:pt x="7139344" y="5209090"/>
                </a:cubicBezTo>
                <a:cubicBezTo>
                  <a:pt x="7140396" y="5201958"/>
                  <a:pt x="7140922" y="5190514"/>
                  <a:pt x="7140922" y="5174756"/>
                </a:cubicBezTo>
                <a:lnTo>
                  <a:pt x="7140922" y="5090564"/>
                </a:lnTo>
                <a:lnTo>
                  <a:pt x="7164592" y="5067730"/>
                </a:lnTo>
                <a:lnTo>
                  <a:pt x="7102754" y="5067730"/>
                </a:lnTo>
                <a:lnTo>
                  <a:pt x="7123367" y="5090583"/>
                </a:lnTo>
                <a:lnTo>
                  <a:pt x="7122840" y="5174888"/>
                </a:lnTo>
                <a:cubicBezTo>
                  <a:pt x="7122840" y="5196626"/>
                  <a:pt x="7120682" y="5212065"/>
                  <a:pt x="7116366" y="5221205"/>
                </a:cubicBezTo>
                <a:cubicBezTo>
                  <a:pt x="7111814" y="5225980"/>
                  <a:pt x="7102890" y="5228367"/>
                  <a:pt x="7089595" y="5228367"/>
                </a:cubicBezTo>
                <a:lnTo>
                  <a:pt x="7082268" y="5227488"/>
                </a:lnTo>
                <a:lnTo>
                  <a:pt x="7082072" y="5225568"/>
                </a:lnTo>
                <a:cubicBezTo>
                  <a:pt x="7076197" y="5220613"/>
                  <a:pt x="7072400" y="5216717"/>
                  <a:pt x="7070683" y="5213882"/>
                </a:cubicBezTo>
                <a:lnTo>
                  <a:pt x="7066705" y="5197598"/>
                </a:lnTo>
                <a:lnTo>
                  <a:pt x="7066875" y="5186201"/>
                </a:lnTo>
                <a:lnTo>
                  <a:pt x="7066875" y="5091752"/>
                </a:lnTo>
                <a:lnTo>
                  <a:pt x="7079836" y="5077921"/>
                </a:lnTo>
                <a:lnTo>
                  <a:pt x="7075652" y="5072094"/>
                </a:lnTo>
                <a:lnTo>
                  <a:pt x="7057569" y="5088225"/>
                </a:lnTo>
                <a:lnTo>
                  <a:pt x="7057569" y="5188502"/>
                </a:lnTo>
                <a:lnTo>
                  <a:pt x="7061653" y="5213510"/>
                </a:lnTo>
                <a:lnTo>
                  <a:pt x="7056618" y="5197543"/>
                </a:lnTo>
                <a:lnTo>
                  <a:pt x="7056355" y="5177188"/>
                </a:lnTo>
                <a:lnTo>
                  <a:pt x="7056355" y="5089091"/>
                </a:lnTo>
                <a:lnTo>
                  <a:pt x="7074325" y="5067730"/>
                </a:lnTo>
                <a:close/>
                <a:moveTo>
                  <a:pt x="6659205" y="5067730"/>
                </a:moveTo>
                <a:lnTo>
                  <a:pt x="6673222" y="5086134"/>
                </a:lnTo>
                <a:lnTo>
                  <a:pt x="6656788" y="5132272"/>
                </a:lnTo>
                <a:cubicBezTo>
                  <a:pt x="6654355" y="5128584"/>
                  <a:pt x="6650025" y="5125013"/>
                  <a:pt x="6643800" y="5121560"/>
                </a:cubicBezTo>
                <a:lnTo>
                  <a:pt x="6639633" y="5127728"/>
                </a:lnTo>
                <a:lnTo>
                  <a:pt x="6641836" y="5130242"/>
                </a:lnTo>
                <a:cubicBezTo>
                  <a:pt x="6644619" y="5132454"/>
                  <a:pt x="6648081" y="5135381"/>
                  <a:pt x="6652223" y="5139024"/>
                </a:cubicBezTo>
                <a:lnTo>
                  <a:pt x="6653517" y="5139623"/>
                </a:lnTo>
                <a:lnTo>
                  <a:pt x="6652613" y="5141926"/>
                </a:lnTo>
                <a:cubicBezTo>
                  <a:pt x="6651940" y="5140438"/>
                  <a:pt x="6650867" y="5139262"/>
                  <a:pt x="6649395" y="5138396"/>
                </a:cubicBezTo>
                <a:lnTo>
                  <a:pt x="6643207" y="5131827"/>
                </a:lnTo>
                <a:cubicBezTo>
                  <a:pt x="6642511" y="5131146"/>
                  <a:pt x="6640487" y="5129972"/>
                  <a:pt x="6637138" y="5128306"/>
                </a:cubicBezTo>
                <a:cubicBezTo>
                  <a:pt x="6633682" y="5137132"/>
                  <a:pt x="6629444" y="5146318"/>
                  <a:pt x="6624424" y="5155865"/>
                </a:cubicBezTo>
                <a:lnTo>
                  <a:pt x="6644266" y="5161720"/>
                </a:lnTo>
                <a:lnTo>
                  <a:pt x="6638997" y="5177408"/>
                </a:lnTo>
                <a:cubicBezTo>
                  <a:pt x="6633523" y="5192570"/>
                  <a:pt x="6628101" y="5204170"/>
                  <a:pt x="6622732" y="5212209"/>
                </a:cubicBezTo>
                <a:cubicBezTo>
                  <a:pt x="6615572" y="5222927"/>
                  <a:pt x="6605425" y="5233124"/>
                  <a:pt x="6592290" y="5242798"/>
                </a:cubicBezTo>
                <a:lnTo>
                  <a:pt x="6662091" y="5242798"/>
                </a:lnTo>
                <a:lnTo>
                  <a:pt x="6663543" y="5244686"/>
                </a:lnTo>
                <a:lnTo>
                  <a:pt x="6599166" y="5244686"/>
                </a:lnTo>
                <a:lnTo>
                  <a:pt x="6603111" y="5253588"/>
                </a:lnTo>
                <a:lnTo>
                  <a:pt x="6678752" y="5253588"/>
                </a:lnTo>
                <a:cubicBezTo>
                  <a:pt x="6677008" y="5249021"/>
                  <a:pt x="6675818" y="5246333"/>
                  <a:pt x="6675181" y="5245525"/>
                </a:cubicBezTo>
                <a:cubicBezTo>
                  <a:pt x="6668070" y="5236746"/>
                  <a:pt x="6663626" y="5230573"/>
                  <a:pt x="6661851" y="5227006"/>
                </a:cubicBezTo>
                <a:cubicBezTo>
                  <a:pt x="6660076" y="5223440"/>
                  <a:pt x="6659188" y="5219068"/>
                  <a:pt x="6659188" y="5213891"/>
                </a:cubicBezTo>
                <a:cubicBezTo>
                  <a:pt x="6659188" y="5209362"/>
                  <a:pt x="6659873" y="5204261"/>
                  <a:pt x="6661242" y="5198587"/>
                </a:cubicBezTo>
                <a:lnTo>
                  <a:pt x="6666792" y="5181708"/>
                </a:lnTo>
                <a:lnTo>
                  <a:pt x="6683255" y="5205168"/>
                </a:lnTo>
                <a:lnTo>
                  <a:pt x="6688024" y="5210268"/>
                </a:lnTo>
                <a:cubicBezTo>
                  <a:pt x="6696289" y="5198111"/>
                  <a:pt x="6704603" y="5187972"/>
                  <a:pt x="6712963" y="5179851"/>
                </a:cubicBezTo>
                <a:lnTo>
                  <a:pt x="6713701" y="5182218"/>
                </a:lnTo>
                <a:lnTo>
                  <a:pt x="6689486" y="5214965"/>
                </a:lnTo>
                <a:lnTo>
                  <a:pt x="6696616" y="5216748"/>
                </a:lnTo>
                <a:cubicBezTo>
                  <a:pt x="6702415" y="5207230"/>
                  <a:pt x="6709064" y="5197928"/>
                  <a:pt x="6716565" y="5188844"/>
                </a:cubicBezTo>
                <a:lnTo>
                  <a:pt x="6729557" y="5223945"/>
                </a:lnTo>
                <a:lnTo>
                  <a:pt x="6711307" y="5242798"/>
                </a:lnTo>
                <a:lnTo>
                  <a:pt x="6783619" y="5242798"/>
                </a:lnTo>
                <a:lnTo>
                  <a:pt x="6774950" y="5234403"/>
                </a:lnTo>
                <a:lnTo>
                  <a:pt x="6789330" y="5244686"/>
                </a:lnTo>
                <a:lnTo>
                  <a:pt x="6719108" y="5244686"/>
                </a:lnTo>
                <a:lnTo>
                  <a:pt x="6722873" y="5253588"/>
                </a:lnTo>
                <a:lnTo>
                  <a:pt x="6803720" y="5253588"/>
                </a:lnTo>
                <a:lnTo>
                  <a:pt x="6773765" y="5223326"/>
                </a:lnTo>
                <a:lnTo>
                  <a:pt x="6752189" y="5168901"/>
                </a:lnTo>
                <a:lnTo>
                  <a:pt x="6762284" y="5169544"/>
                </a:lnTo>
                <a:lnTo>
                  <a:pt x="6772996" y="5170467"/>
                </a:lnTo>
                <a:cubicBezTo>
                  <a:pt x="6773176" y="5170467"/>
                  <a:pt x="6775306" y="5170598"/>
                  <a:pt x="6779387" y="5170861"/>
                </a:cubicBezTo>
                <a:cubicBezTo>
                  <a:pt x="6771535" y="5154656"/>
                  <a:pt x="6766574" y="5142322"/>
                  <a:pt x="6764505" y="5133857"/>
                </a:cubicBezTo>
                <a:lnTo>
                  <a:pt x="6755211" y="5130289"/>
                </a:lnTo>
                <a:lnTo>
                  <a:pt x="6766423" y="5161202"/>
                </a:lnTo>
                <a:lnTo>
                  <a:pt x="6755000" y="5160120"/>
                </a:lnTo>
                <a:cubicBezTo>
                  <a:pt x="6750919" y="5160120"/>
                  <a:pt x="6746581" y="5160837"/>
                  <a:pt x="6741987" y="5162273"/>
                </a:cubicBezTo>
                <a:lnTo>
                  <a:pt x="6764646" y="5224426"/>
                </a:lnTo>
                <a:lnTo>
                  <a:pt x="6763369" y="5223189"/>
                </a:lnTo>
                <a:lnTo>
                  <a:pt x="6739848" y="5160836"/>
                </a:lnTo>
                <a:cubicBezTo>
                  <a:pt x="6742454" y="5159279"/>
                  <a:pt x="6747637" y="5158501"/>
                  <a:pt x="6755396" y="5158501"/>
                </a:cubicBezTo>
                <a:cubicBezTo>
                  <a:pt x="6756376" y="5158501"/>
                  <a:pt x="6759171" y="5158609"/>
                  <a:pt x="6763782" y="5158826"/>
                </a:cubicBezTo>
                <a:cubicBezTo>
                  <a:pt x="6758922" y="5148517"/>
                  <a:pt x="6754945" y="5137727"/>
                  <a:pt x="6751849" y="5126453"/>
                </a:cubicBezTo>
                <a:cubicBezTo>
                  <a:pt x="6748878" y="5127882"/>
                  <a:pt x="6745945" y="5129755"/>
                  <a:pt x="6743049" y="5132072"/>
                </a:cubicBezTo>
                <a:lnTo>
                  <a:pt x="6739934" y="5134714"/>
                </a:lnTo>
                <a:lnTo>
                  <a:pt x="6723450" y="5090033"/>
                </a:lnTo>
                <a:lnTo>
                  <a:pt x="6736805" y="5073009"/>
                </a:lnTo>
                <a:lnTo>
                  <a:pt x="6729764" y="5069846"/>
                </a:lnTo>
                <a:lnTo>
                  <a:pt x="6713819" y="5088138"/>
                </a:lnTo>
                <a:lnTo>
                  <a:pt x="6733391" y="5139555"/>
                </a:lnTo>
                <a:lnTo>
                  <a:pt x="6732291" y="5141001"/>
                </a:lnTo>
                <a:lnTo>
                  <a:pt x="6711943" y="5086642"/>
                </a:lnTo>
                <a:lnTo>
                  <a:pt x="6725696" y="5067730"/>
                </a:lnTo>
                <a:close/>
                <a:moveTo>
                  <a:pt x="6228499" y="5067730"/>
                </a:moveTo>
                <a:lnTo>
                  <a:pt x="6248599" y="5087601"/>
                </a:lnTo>
                <a:lnTo>
                  <a:pt x="6248599" y="5140023"/>
                </a:lnTo>
                <a:cubicBezTo>
                  <a:pt x="6234579" y="5140023"/>
                  <a:pt x="6225323" y="5148835"/>
                  <a:pt x="6220830" y="5166459"/>
                </a:cubicBezTo>
                <a:cubicBezTo>
                  <a:pt x="6230766" y="5159895"/>
                  <a:pt x="6239863" y="5156613"/>
                  <a:pt x="6248123" y="5156613"/>
                </a:cubicBezTo>
                <a:cubicBezTo>
                  <a:pt x="6248519" y="5156613"/>
                  <a:pt x="6248678" y="5156609"/>
                  <a:pt x="6248599" y="5156600"/>
                </a:cubicBezTo>
                <a:lnTo>
                  <a:pt x="6248599" y="5158025"/>
                </a:lnTo>
                <a:cubicBezTo>
                  <a:pt x="6240421" y="5159028"/>
                  <a:pt x="6233104" y="5162085"/>
                  <a:pt x="6226648" y="5167196"/>
                </a:cubicBezTo>
                <a:lnTo>
                  <a:pt x="6230387" y="5173344"/>
                </a:lnTo>
                <a:cubicBezTo>
                  <a:pt x="6237572" y="5169583"/>
                  <a:pt x="6243643" y="5167288"/>
                  <a:pt x="6248599" y="5166459"/>
                </a:cubicBezTo>
                <a:lnTo>
                  <a:pt x="6248599" y="5221507"/>
                </a:lnTo>
                <a:lnTo>
                  <a:pt x="6228499" y="5240910"/>
                </a:lnTo>
                <a:lnTo>
                  <a:pt x="6382234" y="5240910"/>
                </a:lnTo>
                <a:cubicBezTo>
                  <a:pt x="6374022" y="5230266"/>
                  <a:pt x="6368280" y="5222134"/>
                  <a:pt x="6365010" y="5216513"/>
                </a:cubicBezTo>
                <a:cubicBezTo>
                  <a:pt x="6361739" y="5210893"/>
                  <a:pt x="6358444" y="5202647"/>
                  <a:pt x="6355125" y="5191777"/>
                </a:cubicBezTo>
                <a:cubicBezTo>
                  <a:pt x="6351890" y="5194341"/>
                  <a:pt x="6350201" y="5195767"/>
                  <a:pt x="6350057" y="5196053"/>
                </a:cubicBezTo>
                <a:lnTo>
                  <a:pt x="6345402" y="5206738"/>
                </a:lnTo>
                <a:cubicBezTo>
                  <a:pt x="6339880" y="5214568"/>
                  <a:pt x="6333578" y="5219680"/>
                  <a:pt x="6326496" y="5222076"/>
                </a:cubicBezTo>
                <a:cubicBezTo>
                  <a:pt x="6319414" y="5224471"/>
                  <a:pt x="6307970" y="5225669"/>
                  <a:pt x="6292164" y="5225669"/>
                </a:cubicBezTo>
                <a:lnTo>
                  <a:pt x="6292164" y="5166459"/>
                </a:lnTo>
                <a:lnTo>
                  <a:pt x="6320909" y="5166459"/>
                </a:lnTo>
                <a:lnTo>
                  <a:pt x="6320073" y="5165029"/>
                </a:lnTo>
                <a:lnTo>
                  <a:pt x="6333436" y="5178903"/>
                </a:lnTo>
                <a:lnTo>
                  <a:pt x="6333436" y="5116654"/>
                </a:lnTo>
                <a:lnTo>
                  <a:pt x="6312231" y="5140023"/>
                </a:lnTo>
                <a:lnTo>
                  <a:pt x="6292164" y="5140023"/>
                </a:lnTo>
                <a:lnTo>
                  <a:pt x="6292164" y="5095025"/>
                </a:lnTo>
                <a:lnTo>
                  <a:pt x="6292236" y="5095021"/>
                </a:lnTo>
                <a:cubicBezTo>
                  <a:pt x="6299449" y="5094630"/>
                  <a:pt x="6304419" y="5094435"/>
                  <a:pt x="6307146" y="5094435"/>
                </a:cubicBezTo>
                <a:cubicBezTo>
                  <a:pt x="6316132" y="5094435"/>
                  <a:pt x="6322067" y="5094920"/>
                  <a:pt x="6324951" y="5095890"/>
                </a:cubicBezTo>
                <a:cubicBezTo>
                  <a:pt x="6327835" y="5096860"/>
                  <a:pt x="6332500" y="5099914"/>
                  <a:pt x="6338949" y="5105052"/>
                </a:cubicBezTo>
                <a:lnTo>
                  <a:pt x="6343976" y="5107034"/>
                </a:lnTo>
                <a:lnTo>
                  <a:pt x="6344251" y="5107514"/>
                </a:lnTo>
                <a:cubicBezTo>
                  <a:pt x="6344693" y="5108471"/>
                  <a:pt x="6346270" y="5110491"/>
                  <a:pt x="6348985" y="5113575"/>
                </a:cubicBezTo>
                <a:cubicBezTo>
                  <a:pt x="6355796" y="5098344"/>
                  <a:pt x="6363660" y="5085266"/>
                  <a:pt x="6372577" y="5074343"/>
                </a:cubicBezTo>
                <a:lnTo>
                  <a:pt x="6375092" y="5067730"/>
                </a:lnTo>
                <a:close/>
                <a:moveTo>
                  <a:pt x="5248055" y="5067730"/>
                </a:moveTo>
                <a:lnTo>
                  <a:pt x="5265906" y="5088665"/>
                </a:lnTo>
                <a:lnTo>
                  <a:pt x="5265906" y="5140799"/>
                </a:lnTo>
                <a:cubicBezTo>
                  <a:pt x="5252889" y="5141817"/>
                  <a:pt x="5244162" y="5148926"/>
                  <a:pt x="5239724" y="5162126"/>
                </a:cubicBezTo>
                <a:lnTo>
                  <a:pt x="5242571" y="5166809"/>
                </a:lnTo>
                <a:cubicBezTo>
                  <a:pt x="5249943" y="5160101"/>
                  <a:pt x="5257298" y="5156748"/>
                  <a:pt x="5264638" y="5156748"/>
                </a:cubicBezTo>
                <a:cubicBezTo>
                  <a:pt x="5265228" y="5156748"/>
                  <a:pt x="5265651" y="5156760"/>
                  <a:pt x="5265906" y="5156783"/>
                </a:cubicBezTo>
                <a:lnTo>
                  <a:pt x="5265906" y="5157841"/>
                </a:lnTo>
                <a:cubicBezTo>
                  <a:pt x="5258452" y="5157841"/>
                  <a:pt x="5251664" y="5161570"/>
                  <a:pt x="5245543" y="5169028"/>
                </a:cubicBezTo>
                <a:lnTo>
                  <a:pt x="5250697" y="5174484"/>
                </a:lnTo>
                <a:cubicBezTo>
                  <a:pt x="5256668" y="5169367"/>
                  <a:pt x="5261738" y="5166809"/>
                  <a:pt x="5265906" y="5166809"/>
                </a:cubicBezTo>
                <a:lnTo>
                  <a:pt x="5265906" y="5219709"/>
                </a:lnTo>
                <a:lnTo>
                  <a:pt x="5244351" y="5240910"/>
                </a:lnTo>
                <a:lnTo>
                  <a:pt x="5314873" y="5240910"/>
                </a:lnTo>
                <a:lnTo>
                  <a:pt x="5308428" y="5232986"/>
                </a:lnTo>
                <a:lnTo>
                  <a:pt x="5319675" y="5244686"/>
                </a:lnTo>
                <a:lnTo>
                  <a:pt x="5247142" y="5244686"/>
                </a:lnTo>
                <a:lnTo>
                  <a:pt x="5251960" y="5253588"/>
                </a:lnTo>
                <a:lnTo>
                  <a:pt x="5332611" y="5253588"/>
                </a:lnTo>
                <a:lnTo>
                  <a:pt x="5309336" y="5221216"/>
                </a:lnTo>
                <a:lnTo>
                  <a:pt x="5309336" y="5168077"/>
                </a:lnTo>
                <a:lnTo>
                  <a:pt x="5336446" y="5168077"/>
                </a:lnTo>
                <a:lnTo>
                  <a:pt x="5335450" y="5166480"/>
                </a:lnTo>
                <a:lnTo>
                  <a:pt x="5350338" y="5178983"/>
                </a:lnTo>
                <a:lnTo>
                  <a:pt x="5350338" y="5118243"/>
                </a:lnTo>
                <a:lnTo>
                  <a:pt x="5325267" y="5140563"/>
                </a:lnTo>
                <a:lnTo>
                  <a:pt x="5309336" y="5140563"/>
                </a:lnTo>
                <a:lnTo>
                  <a:pt x="5309336" y="5094680"/>
                </a:lnTo>
                <a:cubicBezTo>
                  <a:pt x="5313224" y="5094337"/>
                  <a:pt x="5316984" y="5094165"/>
                  <a:pt x="5320619" y="5094165"/>
                </a:cubicBezTo>
                <a:cubicBezTo>
                  <a:pt x="5330863" y="5094165"/>
                  <a:pt x="5338359" y="5094855"/>
                  <a:pt x="5343108" y="5096233"/>
                </a:cubicBezTo>
                <a:cubicBezTo>
                  <a:pt x="5347857" y="5097611"/>
                  <a:pt x="5353792" y="5100480"/>
                  <a:pt x="5360918" y="5104840"/>
                </a:cubicBezTo>
                <a:lnTo>
                  <a:pt x="5357713" y="5099604"/>
                </a:lnTo>
                <a:lnTo>
                  <a:pt x="5366574" y="5112782"/>
                </a:lnTo>
                <a:lnTo>
                  <a:pt x="5369954" y="5108452"/>
                </a:lnTo>
                <a:cubicBezTo>
                  <a:pt x="5373549" y="5099336"/>
                  <a:pt x="5376468" y="5092792"/>
                  <a:pt x="5378709" y="5088818"/>
                </a:cubicBezTo>
                <a:cubicBezTo>
                  <a:pt x="5380952" y="5084844"/>
                  <a:pt x="5384983" y="5077815"/>
                  <a:pt x="5390805" y="5067730"/>
                </a:cubicBezTo>
                <a:close/>
                <a:moveTo>
                  <a:pt x="4277645" y="5067730"/>
                </a:moveTo>
                <a:lnTo>
                  <a:pt x="4291794" y="5086678"/>
                </a:lnTo>
                <a:lnTo>
                  <a:pt x="4291794" y="5224976"/>
                </a:lnTo>
                <a:lnTo>
                  <a:pt x="4273676" y="5242798"/>
                </a:lnTo>
                <a:lnTo>
                  <a:pt x="4332629" y="5242798"/>
                </a:lnTo>
                <a:lnTo>
                  <a:pt x="4355482" y="5240237"/>
                </a:lnTo>
                <a:lnTo>
                  <a:pt x="4330926" y="5244686"/>
                </a:lnTo>
                <a:lnTo>
                  <a:pt x="4279829" y="5244686"/>
                </a:lnTo>
                <a:lnTo>
                  <a:pt x="4282911" y="5253588"/>
                </a:lnTo>
                <a:lnTo>
                  <a:pt x="4330926" y="5253588"/>
                </a:lnTo>
                <a:cubicBezTo>
                  <a:pt x="4363851" y="5253588"/>
                  <a:pt x="4387666" y="5247018"/>
                  <a:pt x="4402366" y="5233877"/>
                </a:cubicBezTo>
                <a:cubicBezTo>
                  <a:pt x="4421535" y="5216819"/>
                  <a:pt x="4431121" y="5190497"/>
                  <a:pt x="4431121" y="5154912"/>
                </a:cubicBezTo>
                <a:cubicBezTo>
                  <a:pt x="4431121" y="5120829"/>
                  <a:pt x="4419921" y="5097500"/>
                  <a:pt x="4397524" y="5084924"/>
                </a:cubicBezTo>
                <a:cubicBezTo>
                  <a:pt x="4398937" y="5089100"/>
                  <a:pt x="4399704" y="5091249"/>
                  <a:pt x="4399825" y="5091371"/>
                </a:cubicBezTo>
                <a:lnTo>
                  <a:pt x="4405065" y="5097126"/>
                </a:lnTo>
                <a:cubicBezTo>
                  <a:pt x="4416500" y="5109751"/>
                  <a:pt x="4422218" y="5129242"/>
                  <a:pt x="4422218" y="5155599"/>
                </a:cubicBezTo>
                <a:cubicBezTo>
                  <a:pt x="4422218" y="5175294"/>
                  <a:pt x="4419018" y="5191766"/>
                  <a:pt x="4412619" y="5205017"/>
                </a:cubicBezTo>
                <a:lnTo>
                  <a:pt x="4395220" y="5223193"/>
                </a:lnTo>
                <a:lnTo>
                  <a:pt x="4413028" y="5195524"/>
                </a:lnTo>
                <a:cubicBezTo>
                  <a:pt x="4417177" y="5183615"/>
                  <a:pt x="4419252" y="5169468"/>
                  <a:pt x="4419252" y="5153083"/>
                </a:cubicBezTo>
                <a:cubicBezTo>
                  <a:pt x="4419252" y="5121404"/>
                  <a:pt x="4408289" y="5097846"/>
                  <a:pt x="4386364" y="5082410"/>
                </a:cubicBezTo>
                <a:cubicBezTo>
                  <a:pt x="4376540" y="5072623"/>
                  <a:pt x="4358584" y="5067730"/>
                  <a:pt x="4332497" y="5067730"/>
                </a:cubicBezTo>
                <a:close/>
                <a:moveTo>
                  <a:pt x="3930780" y="5067730"/>
                </a:moveTo>
                <a:lnTo>
                  <a:pt x="3949029" y="5088471"/>
                </a:lnTo>
                <a:lnTo>
                  <a:pt x="3949029" y="5223842"/>
                </a:lnTo>
                <a:lnTo>
                  <a:pt x="3930780" y="5242798"/>
                </a:lnTo>
                <a:lnTo>
                  <a:pt x="4074425" y="5242798"/>
                </a:lnTo>
                <a:cubicBezTo>
                  <a:pt x="4065445" y="5231226"/>
                  <a:pt x="4055707" y="5212976"/>
                  <a:pt x="4045212" y="5188049"/>
                </a:cubicBezTo>
                <a:cubicBezTo>
                  <a:pt x="4041625" y="5203213"/>
                  <a:pt x="4036496" y="5213678"/>
                  <a:pt x="4029826" y="5219446"/>
                </a:cubicBezTo>
                <a:cubicBezTo>
                  <a:pt x="4023157" y="5225213"/>
                  <a:pt x="4013143" y="5228097"/>
                  <a:pt x="3999786" y="5228097"/>
                </a:cubicBezTo>
                <a:cubicBezTo>
                  <a:pt x="3995997" y="5228097"/>
                  <a:pt x="3993149" y="5228012"/>
                  <a:pt x="3991245" y="5227842"/>
                </a:cubicBezTo>
                <a:lnTo>
                  <a:pt x="3991245" y="5092494"/>
                </a:lnTo>
                <a:lnTo>
                  <a:pt x="4004073" y="5078731"/>
                </a:lnTo>
                <a:lnTo>
                  <a:pt x="3999883" y="5072756"/>
                </a:lnTo>
                <a:lnTo>
                  <a:pt x="3982343" y="5088735"/>
                </a:lnTo>
                <a:lnTo>
                  <a:pt x="3982343" y="5227460"/>
                </a:lnTo>
                <a:lnTo>
                  <a:pt x="3978785" y="5227172"/>
                </a:lnTo>
                <a:lnTo>
                  <a:pt x="3980859" y="5227172"/>
                </a:lnTo>
                <a:lnTo>
                  <a:pt x="3980859" y="5089628"/>
                </a:lnTo>
                <a:lnTo>
                  <a:pt x="3999575" y="5067730"/>
                </a:lnTo>
                <a:close/>
                <a:moveTo>
                  <a:pt x="2161324" y="5067730"/>
                </a:moveTo>
                <a:lnTo>
                  <a:pt x="2181425" y="5087601"/>
                </a:lnTo>
                <a:lnTo>
                  <a:pt x="2181425" y="5140023"/>
                </a:lnTo>
                <a:cubicBezTo>
                  <a:pt x="2167405" y="5140023"/>
                  <a:pt x="2158148" y="5148835"/>
                  <a:pt x="2153655" y="5166459"/>
                </a:cubicBezTo>
                <a:cubicBezTo>
                  <a:pt x="2163591" y="5159895"/>
                  <a:pt x="2172689" y="5156613"/>
                  <a:pt x="2180949" y="5156613"/>
                </a:cubicBezTo>
                <a:cubicBezTo>
                  <a:pt x="2181345" y="5156613"/>
                  <a:pt x="2181504" y="5156609"/>
                  <a:pt x="2181425" y="5156600"/>
                </a:cubicBezTo>
                <a:lnTo>
                  <a:pt x="2181425" y="5158025"/>
                </a:lnTo>
                <a:cubicBezTo>
                  <a:pt x="2173247" y="5159028"/>
                  <a:pt x="2165930" y="5162085"/>
                  <a:pt x="2159474" y="5167196"/>
                </a:cubicBezTo>
                <a:lnTo>
                  <a:pt x="2163212" y="5173344"/>
                </a:lnTo>
                <a:cubicBezTo>
                  <a:pt x="2170397" y="5169583"/>
                  <a:pt x="2176468" y="5167288"/>
                  <a:pt x="2181425" y="5166459"/>
                </a:cubicBezTo>
                <a:lnTo>
                  <a:pt x="2181425" y="5221507"/>
                </a:lnTo>
                <a:lnTo>
                  <a:pt x="2161324" y="5240910"/>
                </a:lnTo>
                <a:lnTo>
                  <a:pt x="2315059" y="5240910"/>
                </a:lnTo>
                <a:cubicBezTo>
                  <a:pt x="2306847" y="5230266"/>
                  <a:pt x="2301106" y="5222134"/>
                  <a:pt x="2297835" y="5216513"/>
                </a:cubicBezTo>
                <a:cubicBezTo>
                  <a:pt x="2294564" y="5210893"/>
                  <a:pt x="2291270" y="5202647"/>
                  <a:pt x="2287951" y="5191777"/>
                </a:cubicBezTo>
                <a:cubicBezTo>
                  <a:pt x="2284716" y="5194341"/>
                  <a:pt x="2283026" y="5195767"/>
                  <a:pt x="2282883" y="5196053"/>
                </a:cubicBezTo>
                <a:lnTo>
                  <a:pt x="2278228" y="5206738"/>
                </a:lnTo>
                <a:cubicBezTo>
                  <a:pt x="2272706" y="5214568"/>
                  <a:pt x="2266404" y="5219680"/>
                  <a:pt x="2259322" y="5222076"/>
                </a:cubicBezTo>
                <a:cubicBezTo>
                  <a:pt x="2252239" y="5224471"/>
                  <a:pt x="2240796" y="5225669"/>
                  <a:pt x="2224990" y="5225669"/>
                </a:cubicBezTo>
                <a:lnTo>
                  <a:pt x="2224990" y="5166459"/>
                </a:lnTo>
                <a:lnTo>
                  <a:pt x="2253735" y="5166459"/>
                </a:lnTo>
                <a:lnTo>
                  <a:pt x="2252899" y="5165029"/>
                </a:lnTo>
                <a:lnTo>
                  <a:pt x="2266261" y="5178903"/>
                </a:lnTo>
                <a:lnTo>
                  <a:pt x="2266261" y="5116654"/>
                </a:lnTo>
                <a:lnTo>
                  <a:pt x="2245057" y="5140023"/>
                </a:lnTo>
                <a:lnTo>
                  <a:pt x="2224990" y="5140023"/>
                </a:lnTo>
                <a:lnTo>
                  <a:pt x="2224990" y="5095025"/>
                </a:lnTo>
                <a:lnTo>
                  <a:pt x="2225061" y="5095021"/>
                </a:lnTo>
                <a:cubicBezTo>
                  <a:pt x="2232275" y="5094630"/>
                  <a:pt x="2237244" y="5094435"/>
                  <a:pt x="2239971" y="5094435"/>
                </a:cubicBezTo>
                <a:cubicBezTo>
                  <a:pt x="2248957" y="5094435"/>
                  <a:pt x="2254892" y="5094920"/>
                  <a:pt x="2257776" y="5095890"/>
                </a:cubicBezTo>
                <a:cubicBezTo>
                  <a:pt x="2260660" y="5096860"/>
                  <a:pt x="2265326" y="5099914"/>
                  <a:pt x="2271775" y="5105052"/>
                </a:cubicBezTo>
                <a:lnTo>
                  <a:pt x="2276802" y="5107034"/>
                </a:lnTo>
                <a:lnTo>
                  <a:pt x="2277077" y="5107514"/>
                </a:lnTo>
                <a:cubicBezTo>
                  <a:pt x="2277518" y="5108471"/>
                  <a:pt x="2279096" y="5110491"/>
                  <a:pt x="2281810" y="5113575"/>
                </a:cubicBezTo>
                <a:cubicBezTo>
                  <a:pt x="2288621" y="5098344"/>
                  <a:pt x="2296486" y="5085266"/>
                  <a:pt x="2305403" y="5074343"/>
                </a:cubicBezTo>
                <a:lnTo>
                  <a:pt x="2307917" y="5067730"/>
                </a:lnTo>
                <a:close/>
                <a:moveTo>
                  <a:pt x="1790747" y="5067730"/>
                </a:moveTo>
                <a:lnTo>
                  <a:pt x="1808466" y="5087820"/>
                </a:lnTo>
                <a:lnTo>
                  <a:pt x="1808466" y="5143884"/>
                </a:lnTo>
                <a:cubicBezTo>
                  <a:pt x="1797212" y="5146085"/>
                  <a:pt x="1788749" y="5154658"/>
                  <a:pt x="1783076" y="5169601"/>
                </a:cubicBezTo>
                <a:lnTo>
                  <a:pt x="1788391" y="5172579"/>
                </a:lnTo>
                <a:cubicBezTo>
                  <a:pt x="1791514" y="5168832"/>
                  <a:pt x="1794748" y="5166021"/>
                  <a:pt x="1798095" y="5164148"/>
                </a:cubicBezTo>
                <a:lnTo>
                  <a:pt x="1805825" y="5162053"/>
                </a:lnTo>
                <a:lnTo>
                  <a:pt x="1797565" y="5165095"/>
                </a:lnTo>
                <a:cubicBezTo>
                  <a:pt x="1794149" y="5167454"/>
                  <a:pt x="1790951" y="5170834"/>
                  <a:pt x="1787969" y="5175234"/>
                </a:cubicBezTo>
                <a:lnTo>
                  <a:pt x="1794344" y="5178264"/>
                </a:lnTo>
                <a:cubicBezTo>
                  <a:pt x="1799124" y="5172447"/>
                  <a:pt x="1803831" y="5169538"/>
                  <a:pt x="1808466" y="5169538"/>
                </a:cubicBezTo>
                <a:lnTo>
                  <a:pt x="1808466" y="5223380"/>
                </a:lnTo>
                <a:lnTo>
                  <a:pt x="1790747" y="5242798"/>
                </a:lnTo>
                <a:lnTo>
                  <a:pt x="1857319" y="5242798"/>
                </a:lnTo>
                <a:lnTo>
                  <a:pt x="1854696" y="5239981"/>
                </a:lnTo>
                <a:lnTo>
                  <a:pt x="1860012" y="5244686"/>
                </a:lnTo>
                <a:lnTo>
                  <a:pt x="1795508" y="5244686"/>
                </a:lnTo>
                <a:lnTo>
                  <a:pt x="1800488" y="5253588"/>
                </a:lnTo>
                <a:lnTo>
                  <a:pt x="1872836" y="5253588"/>
                </a:lnTo>
                <a:lnTo>
                  <a:pt x="1850952" y="5224860"/>
                </a:lnTo>
                <a:lnTo>
                  <a:pt x="1850952" y="5172764"/>
                </a:lnTo>
                <a:lnTo>
                  <a:pt x="1873055" y="5173877"/>
                </a:lnTo>
                <a:cubicBezTo>
                  <a:pt x="1881216" y="5173877"/>
                  <a:pt x="1887965" y="5173004"/>
                  <a:pt x="1893303" y="5171257"/>
                </a:cubicBezTo>
                <a:lnTo>
                  <a:pt x="1893303" y="5223397"/>
                </a:lnTo>
                <a:lnTo>
                  <a:pt x="1875133" y="5242798"/>
                </a:lnTo>
                <a:lnTo>
                  <a:pt x="1941540" y="5242798"/>
                </a:lnTo>
                <a:lnTo>
                  <a:pt x="1937110" y="5237790"/>
                </a:lnTo>
                <a:lnTo>
                  <a:pt x="1944674" y="5244686"/>
                </a:lnTo>
                <a:lnTo>
                  <a:pt x="1880205" y="5244686"/>
                </a:lnTo>
                <a:lnTo>
                  <a:pt x="1885023" y="5253588"/>
                </a:lnTo>
                <a:lnTo>
                  <a:pt x="1957742" y="5253588"/>
                </a:lnTo>
                <a:lnTo>
                  <a:pt x="1935789" y="5224864"/>
                </a:lnTo>
                <a:lnTo>
                  <a:pt x="1935789" y="5092005"/>
                </a:lnTo>
                <a:lnTo>
                  <a:pt x="1949278" y="5078117"/>
                </a:lnTo>
                <a:lnTo>
                  <a:pt x="1944652" y="5072358"/>
                </a:lnTo>
                <a:lnTo>
                  <a:pt x="1926887" y="5088499"/>
                </a:lnTo>
                <a:lnTo>
                  <a:pt x="1926887" y="5226231"/>
                </a:lnTo>
                <a:lnTo>
                  <a:pt x="1925538" y="5224706"/>
                </a:lnTo>
                <a:lnTo>
                  <a:pt x="1925538" y="5089146"/>
                </a:lnTo>
                <a:lnTo>
                  <a:pt x="1943788" y="5067730"/>
                </a:lnTo>
                <a:lnTo>
                  <a:pt x="1877122" y="5067730"/>
                </a:lnTo>
                <a:lnTo>
                  <a:pt x="1893303" y="5086492"/>
                </a:lnTo>
                <a:lnTo>
                  <a:pt x="1893303" y="5143741"/>
                </a:lnTo>
                <a:cubicBezTo>
                  <a:pt x="1888422" y="5144409"/>
                  <a:pt x="1881407" y="5144744"/>
                  <a:pt x="1872258" y="5144744"/>
                </a:cubicBezTo>
                <a:cubicBezTo>
                  <a:pt x="1865742" y="5144744"/>
                  <a:pt x="1859228" y="5144440"/>
                  <a:pt x="1852718" y="5143831"/>
                </a:cubicBezTo>
                <a:lnTo>
                  <a:pt x="1850952" y="5143667"/>
                </a:lnTo>
                <a:lnTo>
                  <a:pt x="1850952" y="5091991"/>
                </a:lnTo>
                <a:lnTo>
                  <a:pt x="1864612" y="5077365"/>
                </a:lnTo>
                <a:lnTo>
                  <a:pt x="1859038" y="5072358"/>
                </a:lnTo>
                <a:lnTo>
                  <a:pt x="1842050" y="5088197"/>
                </a:lnTo>
                <a:lnTo>
                  <a:pt x="1842050" y="5143247"/>
                </a:lnTo>
                <a:cubicBezTo>
                  <a:pt x="1841513" y="5143118"/>
                  <a:pt x="1840974" y="5143007"/>
                  <a:pt x="1840432" y="5142912"/>
                </a:cubicBezTo>
                <a:lnTo>
                  <a:pt x="1840432" y="5089089"/>
                </a:lnTo>
                <a:lnTo>
                  <a:pt x="1858378" y="5067730"/>
                </a:lnTo>
                <a:close/>
                <a:moveTo>
                  <a:pt x="1413836" y="5067730"/>
                </a:moveTo>
                <a:lnTo>
                  <a:pt x="1414875" y="5072914"/>
                </a:lnTo>
                <a:cubicBezTo>
                  <a:pt x="1422734" y="5087843"/>
                  <a:pt x="1428739" y="5102013"/>
                  <a:pt x="1432890" y="5115425"/>
                </a:cubicBezTo>
                <a:lnTo>
                  <a:pt x="1439172" y="5115425"/>
                </a:lnTo>
                <a:cubicBezTo>
                  <a:pt x="1439745" y="5103438"/>
                  <a:pt x="1442284" y="5095369"/>
                  <a:pt x="1446788" y="5091219"/>
                </a:cubicBezTo>
                <a:cubicBezTo>
                  <a:pt x="1451292" y="5087069"/>
                  <a:pt x="1458840" y="5084994"/>
                  <a:pt x="1469430" y="5084994"/>
                </a:cubicBezTo>
                <a:cubicBezTo>
                  <a:pt x="1473260" y="5084994"/>
                  <a:pt x="1476637" y="5085166"/>
                  <a:pt x="1479561" y="5085510"/>
                </a:cubicBezTo>
                <a:lnTo>
                  <a:pt x="1479561" y="5086876"/>
                </a:lnTo>
                <a:lnTo>
                  <a:pt x="1480825" y="5086897"/>
                </a:lnTo>
                <a:lnTo>
                  <a:pt x="1470313" y="5086747"/>
                </a:lnTo>
                <a:cubicBezTo>
                  <a:pt x="1461275" y="5086747"/>
                  <a:pt x="1454314" y="5089018"/>
                  <a:pt x="1449428" y="5093558"/>
                </a:cubicBezTo>
                <a:cubicBezTo>
                  <a:pt x="1444544" y="5098099"/>
                  <a:pt x="1441584" y="5106844"/>
                  <a:pt x="1440550" y="5119792"/>
                </a:cubicBezTo>
                <a:lnTo>
                  <a:pt x="1449281" y="5119792"/>
                </a:lnTo>
                <a:cubicBezTo>
                  <a:pt x="1450063" y="5109843"/>
                  <a:pt x="1452109" y="5103332"/>
                  <a:pt x="1455417" y="5100259"/>
                </a:cubicBezTo>
                <a:cubicBezTo>
                  <a:pt x="1458725" y="5097186"/>
                  <a:pt x="1464542" y="5095649"/>
                  <a:pt x="1472870" y="5095649"/>
                </a:cubicBezTo>
                <a:lnTo>
                  <a:pt x="1479561" y="5095693"/>
                </a:lnTo>
                <a:lnTo>
                  <a:pt x="1479561" y="5223340"/>
                </a:lnTo>
                <a:lnTo>
                  <a:pt x="1461047" y="5242798"/>
                </a:lnTo>
                <a:lnTo>
                  <a:pt x="1526997" y="5242798"/>
                </a:lnTo>
                <a:lnTo>
                  <a:pt x="1522513" y="5237559"/>
                </a:lnTo>
                <a:lnTo>
                  <a:pt x="1530192" y="5244686"/>
                </a:lnTo>
                <a:lnTo>
                  <a:pt x="1466847" y="5244686"/>
                </a:lnTo>
                <a:lnTo>
                  <a:pt x="1471327" y="5253588"/>
                </a:lnTo>
                <a:lnTo>
                  <a:pt x="1542994" y="5253588"/>
                </a:lnTo>
                <a:lnTo>
                  <a:pt x="1521966" y="5225195"/>
                </a:lnTo>
                <a:lnTo>
                  <a:pt x="1521439" y="5095508"/>
                </a:lnTo>
                <a:cubicBezTo>
                  <a:pt x="1522021" y="5095422"/>
                  <a:pt x="1523193" y="5095379"/>
                  <a:pt x="1524955" y="5095379"/>
                </a:cubicBezTo>
                <a:cubicBezTo>
                  <a:pt x="1529202" y="5095379"/>
                  <a:pt x="1533546" y="5095938"/>
                  <a:pt x="1537986" y="5097057"/>
                </a:cubicBezTo>
                <a:lnTo>
                  <a:pt x="1549017" y="5101138"/>
                </a:lnTo>
                <a:lnTo>
                  <a:pt x="1552037" y="5109613"/>
                </a:lnTo>
                <a:lnTo>
                  <a:pt x="1552549" y="5111840"/>
                </a:lnTo>
                <a:lnTo>
                  <a:pt x="1557620" y="5113838"/>
                </a:lnTo>
                <a:lnTo>
                  <a:pt x="1559339" y="5111073"/>
                </a:lnTo>
                <a:cubicBezTo>
                  <a:pt x="1561905" y="5102870"/>
                  <a:pt x="1564789" y="5095705"/>
                  <a:pt x="1567990" y="5089580"/>
                </a:cubicBezTo>
                <a:lnTo>
                  <a:pt x="1576795" y="5074446"/>
                </a:lnTo>
                <a:cubicBezTo>
                  <a:pt x="1576963" y="5074094"/>
                  <a:pt x="1577554" y="5071855"/>
                  <a:pt x="1578570" y="5067730"/>
                </a:cubicBezTo>
                <a:close/>
                <a:moveTo>
                  <a:pt x="432761" y="5067730"/>
                </a:moveTo>
                <a:lnTo>
                  <a:pt x="433800" y="5072914"/>
                </a:lnTo>
                <a:cubicBezTo>
                  <a:pt x="441659" y="5087843"/>
                  <a:pt x="447664" y="5102013"/>
                  <a:pt x="451814" y="5115425"/>
                </a:cubicBezTo>
                <a:lnTo>
                  <a:pt x="458097" y="5115425"/>
                </a:lnTo>
                <a:cubicBezTo>
                  <a:pt x="458670" y="5103438"/>
                  <a:pt x="461209" y="5095369"/>
                  <a:pt x="465713" y="5091219"/>
                </a:cubicBezTo>
                <a:cubicBezTo>
                  <a:pt x="470217" y="5087069"/>
                  <a:pt x="477765" y="5084994"/>
                  <a:pt x="488355" y="5084994"/>
                </a:cubicBezTo>
                <a:cubicBezTo>
                  <a:pt x="492185" y="5084994"/>
                  <a:pt x="495562" y="5085166"/>
                  <a:pt x="498486" y="5085510"/>
                </a:cubicBezTo>
                <a:lnTo>
                  <a:pt x="498486" y="5086876"/>
                </a:lnTo>
                <a:lnTo>
                  <a:pt x="499750" y="5086897"/>
                </a:lnTo>
                <a:lnTo>
                  <a:pt x="489238" y="5086747"/>
                </a:lnTo>
                <a:cubicBezTo>
                  <a:pt x="480200" y="5086747"/>
                  <a:pt x="473239" y="5089018"/>
                  <a:pt x="468354" y="5093558"/>
                </a:cubicBezTo>
                <a:cubicBezTo>
                  <a:pt x="463468" y="5098099"/>
                  <a:pt x="460509" y="5106844"/>
                  <a:pt x="459475" y="5119792"/>
                </a:cubicBezTo>
                <a:lnTo>
                  <a:pt x="468206" y="5119792"/>
                </a:lnTo>
                <a:cubicBezTo>
                  <a:pt x="468989" y="5109843"/>
                  <a:pt x="471034" y="5103332"/>
                  <a:pt x="474342" y="5100259"/>
                </a:cubicBezTo>
                <a:cubicBezTo>
                  <a:pt x="477650" y="5097186"/>
                  <a:pt x="483467" y="5095649"/>
                  <a:pt x="491794" y="5095649"/>
                </a:cubicBezTo>
                <a:lnTo>
                  <a:pt x="498486" y="5095693"/>
                </a:lnTo>
                <a:lnTo>
                  <a:pt x="498486" y="5223340"/>
                </a:lnTo>
                <a:lnTo>
                  <a:pt x="479972" y="5242798"/>
                </a:lnTo>
                <a:lnTo>
                  <a:pt x="545922" y="5242798"/>
                </a:lnTo>
                <a:lnTo>
                  <a:pt x="541438" y="5237559"/>
                </a:lnTo>
                <a:lnTo>
                  <a:pt x="549117" y="5244686"/>
                </a:lnTo>
                <a:lnTo>
                  <a:pt x="485771" y="5244686"/>
                </a:lnTo>
                <a:lnTo>
                  <a:pt x="490252" y="5253588"/>
                </a:lnTo>
                <a:lnTo>
                  <a:pt x="561919" y="5253588"/>
                </a:lnTo>
                <a:lnTo>
                  <a:pt x="540891" y="5225195"/>
                </a:lnTo>
                <a:lnTo>
                  <a:pt x="540365" y="5095508"/>
                </a:lnTo>
                <a:cubicBezTo>
                  <a:pt x="540946" y="5095422"/>
                  <a:pt x="542118" y="5095379"/>
                  <a:pt x="543880" y="5095379"/>
                </a:cubicBezTo>
                <a:cubicBezTo>
                  <a:pt x="548128" y="5095379"/>
                  <a:pt x="552471" y="5095938"/>
                  <a:pt x="556910" y="5097057"/>
                </a:cubicBezTo>
                <a:lnTo>
                  <a:pt x="567943" y="5101138"/>
                </a:lnTo>
                <a:lnTo>
                  <a:pt x="570962" y="5109613"/>
                </a:lnTo>
                <a:lnTo>
                  <a:pt x="571474" y="5111840"/>
                </a:lnTo>
                <a:lnTo>
                  <a:pt x="576545" y="5113838"/>
                </a:lnTo>
                <a:lnTo>
                  <a:pt x="578265" y="5111073"/>
                </a:lnTo>
                <a:cubicBezTo>
                  <a:pt x="580830" y="5102870"/>
                  <a:pt x="583713" y="5095705"/>
                  <a:pt x="586916" y="5089580"/>
                </a:cubicBezTo>
                <a:lnTo>
                  <a:pt x="595720" y="5074446"/>
                </a:lnTo>
                <a:cubicBezTo>
                  <a:pt x="595888" y="5074094"/>
                  <a:pt x="596479" y="5071855"/>
                  <a:pt x="597495" y="5067730"/>
                </a:cubicBezTo>
                <a:close/>
                <a:moveTo>
                  <a:pt x="11541882" y="5065976"/>
                </a:moveTo>
                <a:cubicBezTo>
                  <a:pt x="11518650" y="5065976"/>
                  <a:pt x="11500180" y="5074107"/>
                  <a:pt x="11486470" y="5090369"/>
                </a:cubicBezTo>
                <a:cubicBezTo>
                  <a:pt x="11472758" y="5106631"/>
                  <a:pt x="11465904" y="5128396"/>
                  <a:pt x="11465904" y="5155664"/>
                </a:cubicBezTo>
                <a:cubicBezTo>
                  <a:pt x="11465904" y="5187651"/>
                  <a:pt x="11475882" y="5211842"/>
                  <a:pt x="11495840" y="5228238"/>
                </a:cubicBezTo>
                <a:lnTo>
                  <a:pt x="11509939" y="5236314"/>
                </a:lnTo>
                <a:lnTo>
                  <a:pt x="11501749" y="5234050"/>
                </a:lnTo>
                <a:lnTo>
                  <a:pt x="11501749" y="5238769"/>
                </a:lnTo>
                <a:cubicBezTo>
                  <a:pt x="11515940" y="5249817"/>
                  <a:pt x="11530857" y="5255342"/>
                  <a:pt x="11546501" y="5255342"/>
                </a:cubicBezTo>
                <a:cubicBezTo>
                  <a:pt x="11570864" y="5255342"/>
                  <a:pt x="11590496" y="5246319"/>
                  <a:pt x="11605400" y="5228274"/>
                </a:cubicBezTo>
                <a:cubicBezTo>
                  <a:pt x="11620303" y="5210229"/>
                  <a:pt x="11627755" y="5186705"/>
                  <a:pt x="11627755" y="5157702"/>
                </a:cubicBezTo>
                <a:cubicBezTo>
                  <a:pt x="11627755" y="5138025"/>
                  <a:pt x="11623980" y="5120593"/>
                  <a:pt x="11616434" y="5105409"/>
                </a:cubicBezTo>
                <a:cubicBezTo>
                  <a:pt x="11608886" y="5090224"/>
                  <a:pt x="11597195" y="5079340"/>
                  <a:pt x="11581360" y="5072756"/>
                </a:cubicBezTo>
                <a:lnTo>
                  <a:pt x="11581360" y="5078174"/>
                </a:lnTo>
                <a:lnTo>
                  <a:pt x="11572013" y="5072288"/>
                </a:lnTo>
                <a:cubicBezTo>
                  <a:pt x="11563098" y="5068080"/>
                  <a:pt x="11553054" y="5065976"/>
                  <a:pt x="11541882" y="5065976"/>
                </a:cubicBezTo>
                <a:close/>
                <a:moveTo>
                  <a:pt x="4950582" y="5065976"/>
                </a:moveTo>
                <a:cubicBezTo>
                  <a:pt x="4927351" y="5065976"/>
                  <a:pt x="4908881" y="5074107"/>
                  <a:pt x="4895170" y="5090369"/>
                </a:cubicBezTo>
                <a:cubicBezTo>
                  <a:pt x="4881460" y="5106631"/>
                  <a:pt x="4874605" y="5128396"/>
                  <a:pt x="4874605" y="5155664"/>
                </a:cubicBezTo>
                <a:cubicBezTo>
                  <a:pt x="4874605" y="5187651"/>
                  <a:pt x="4884583" y="5211842"/>
                  <a:pt x="4904540" y="5228238"/>
                </a:cubicBezTo>
                <a:lnTo>
                  <a:pt x="4918640" y="5236314"/>
                </a:lnTo>
                <a:lnTo>
                  <a:pt x="4910450" y="5234050"/>
                </a:lnTo>
                <a:lnTo>
                  <a:pt x="4910450" y="5238769"/>
                </a:lnTo>
                <a:cubicBezTo>
                  <a:pt x="4924641" y="5249817"/>
                  <a:pt x="4939558" y="5255342"/>
                  <a:pt x="4955201" y="5255342"/>
                </a:cubicBezTo>
                <a:cubicBezTo>
                  <a:pt x="4979565" y="5255342"/>
                  <a:pt x="4999197" y="5246319"/>
                  <a:pt x="5014101" y="5228274"/>
                </a:cubicBezTo>
                <a:cubicBezTo>
                  <a:pt x="5029004" y="5210229"/>
                  <a:pt x="5036455" y="5186705"/>
                  <a:pt x="5036455" y="5157702"/>
                </a:cubicBezTo>
                <a:cubicBezTo>
                  <a:pt x="5036455" y="5138025"/>
                  <a:pt x="5032681" y="5120593"/>
                  <a:pt x="5025134" y="5105409"/>
                </a:cubicBezTo>
                <a:cubicBezTo>
                  <a:pt x="5017587" y="5090224"/>
                  <a:pt x="5005895" y="5079340"/>
                  <a:pt x="4990060" y="5072756"/>
                </a:cubicBezTo>
                <a:lnTo>
                  <a:pt x="4990060" y="5078174"/>
                </a:lnTo>
                <a:lnTo>
                  <a:pt x="4980714" y="5072288"/>
                </a:lnTo>
                <a:cubicBezTo>
                  <a:pt x="4971799" y="5068080"/>
                  <a:pt x="4961755" y="5065976"/>
                  <a:pt x="4950582" y="5065976"/>
                </a:cubicBezTo>
                <a:close/>
                <a:moveTo>
                  <a:pt x="3264657" y="5065976"/>
                </a:moveTo>
                <a:cubicBezTo>
                  <a:pt x="3241426" y="5065976"/>
                  <a:pt x="3222955" y="5074107"/>
                  <a:pt x="3209245" y="5090369"/>
                </a:cubicBezTo>
                <a:cubicBezTo>
                  <a:pt x="3195535" y="5106631"/>
                  <a:pt x="3188680" y="5128396"/>
                  <a:pt x="3188680" y="5155664"/>
                </a:cubicBezTo>
                <a:cubicBezTo>
                  <a:pt x="3188680" y="5187651"/>
                  <a:pt x="3198658" y="5211842"/>
                  <a:pt x="3218616" y="5228238"/>
                </a:cubicBezTo>
                <a:lnTo>
                  <a:pt x="3232715" y="5236314"/>
                </a:lnTo>
                <a:lnTo>
                  <a:pt x="3224525" y="5234050"/>
                </a:lnTo>
                <a:lnTo>
                  <a:pt x="3224525" y="5238769"/>
                </a:lnTo>
                <a:cubicBezTo>
                  <a:pt x="3238716" y="5249817"/>
                  <a:pt x="3253634" y="5255342"/>
                  <a:pt x="3269276" y="5255342"/>
                </a:cubicBezTo>
                <a:cubicBezTo>
                  <a:pt x="3293640" y="5255342"/>
                  <a:pt x="3313273" y="5246319"/>
                  <a:pt x="3328175" y="5228274"/>
                </a:cubicBezTo>
                <a:cubicBezTo>
                  <a:pt x="3343079" y="5210229"/>
                  <a:pt x="3350530" y="5186705"/>
                  <a:pt x="3350530" y="5157702"/>
                </a:cubicBezTo>
                <a:cubicBezTo>
                  <a:pt x="3350530" y="5138025"/>
                  <a:pt x="3346757" y="5120593"/>
                  <a:pt x="3339209" y="5105409"/>
                </a:cubicBezTo>
                <a:cubicBezTo>
                  <a:pt x="3331662" y="5090224"/>
                  <a:pt x="3319970" y="5079340"/>
                  <a:pt x="3304135" y="5072756"/>
                </a:cubicBezTo>
                <a:lnTo>
                  <a:pt x="3304135" y="5078174"/>
                </a:lnTo>
                <a:lnTo>
                  <a:pt x="3294789" y="5072288"/>
                </a:lnTo>
                <a:cubicBezTo>
                  <a:pt x="3285874" y="5068080"/>
                  <a:pt x="3275830" y="5065976"/>
                  <a:pt x="3264657" y="5065976"/>
                </a:cubicBezTo>
                <a:close/>
                <a:moveTo>
                  <a:pt x="883406" y="5065976"/>
                </a:moveTo>
                <a:cubicBezTo>
                  <a:pt x="860176" y="5065976"/>
                  <a:pt x="841705" y="5074107"/>
                  <a:pt x="827995" y="5090369"/>
                </a:cubicBezTo>
                <a:cubicBezTo>
                  <a:pt x="814285" y="5106631"/>
                  <a:pt x="807429" y="5128396"/>
                  <a:pt x="807429" y="5155664"/>
                </a:cubicBezTo>
                <a:cubicBezTo>
                  <a:pt x="807429" y="5187651"/>
                  <a:pt x="817408" y="5211842"/>
                  <a:pt x="837366" y="5228238"/>
                </a:cubicBezTo>
                <a:lnTo>
                  <a:pt x="851465" y="5236314"/>
                </a:lnTo>
                <a:lnTo>
                  <a:pt x="843275" y="5234050"/>
                </a:lnTo>
                <a:lnTo>
                  <a:pt x="843275" y="5238769"/>
                </a:lnTo>
                <a:cubicBezTo>
                  <a:pt x="857466" y="5249817"/>
                  <a:pt x="872383" y="5255342"/>
                  <a:pt x="888026" y="5255342"/>
                </a:cubicBezTo>
                <a:cubicBezTo>
                  <a:pt x="912389" y="5255342"/>
                  <a:pt x="932023" y="5246319"/>
                  <a:pt x="946926" y="5228274"/>
                </a:cubicBezTo>
                <a:cubicBezTo>
                  <a:pt x="961829" y="5210229"/>
                  <a:pt x="969280" y="5186705"/>
                  <a:pt x="969280" y="5157702"/>
                </a:cubicBezTo>
                <a:cubicBezTo>
                  <a:pt x="969280" y="5138025"/>
                  <a:pt x="965506" y="5120593"/>
                  <a:pt x="957959" y="5105409"/>
                </a:cubicBezTo>
                <a:cubicBezTo>
                  <a:pt x="950412" y="5090224"/>
                  <a:pt x="938720" y="5079340"/>
                  <a:pt x="922885" y="5072756"/>
                </a:cubicBezTo>
                <a:lnTo>
                  <a:pt x="922885" y="5078174"/>
                </a:lnTo>
                <a:lnTo>
                  <a:pt x="913539" y="5072288"/>
                </a:lnTo>
                <a:cubicBezTo>
                  <a:pt x="904624" y="5068080"/>
                  <a:pt x="894579" y="5065976"/>
                  <a:pt x="883406" y="5065976"/>
                </a:cubicBezTo>
                <a:close/>
                <a:moveTo>
                  <a:pt x="3635521" y="5065437"/>
                </a:moveTo>
                <a:cubicBezTo>
                  <a:pt x="3610973" y="5065437"/>
                  <a:pt x="3587606" y="5072568"/>
                  <a:pt x="3565417" y="5086829"/>
                </a:cubicBezTo>
                <a:lnTo>
                  <a:pt x="3568182" y="5089223"/>
                </a:lnTo>
                <a:cubicBezTo>
                  <a:pt x="3572347" y="5090845"/>
                  <a:pt x="3575966" y="5092590"/>
                  <a:pt x="3579037" y="5094460"/>
                </a:cubicBezTo>
                <a:lnTo>
                  <a:pt x="3579037" y="5155620"/>
                </a:lnTo>
                <a:cubicBezTo>
                  <a:pt x="3578778" y="5155652"/>
                  <a:pt x="3577472" y="5155669"/>
                  <a:pt x="3575123" y="5155669"/>
                </a:cubicBezTo>
                <a:cubicBezTo>
                  <a:pt x="3572595" y="5155669"/>
                  <a:pt x="3568869" y="5155540"/>
                  <a:pt x="3563946" y="5155283"/>
                </a:cubicBezTo>
                <a:cubicBezTo>
                  <a:pt x="3563335" y="5157062"/>
                  <a:pt x="3562979" y="5158105"/>
                  <a:pt x="3562877" y="5158413"/>
                </a:cubicBezTo>
                <a:cubicBezTo>
                  <a:pt x="3561865" y="5161853"/>
                  <a:pt x="3561270" y="5163749"/>
                  <a:pt x="3561094" y="5164098"/>
                </a:cubicBezTo>
                <a:cubicBezTo>
                  <a:pt x="3559414" y="5168861"/>
                  <a:pt x="3558474" y="5172966"/>
                  <a:pt x="3558275" y="5176414"/>
                </a:cubicBezTo>
                <a:lnTo>
                  <a:pt x="3563324" y="5175769"/>
                </a:lnTo>
                <a:cubicBezTo>
                  <a:pt x="3570827" y="5173554"/>
                  <a:pt x="3576110" y="5172446"/>
                  <a:pt x="3579172" y="5172446"/>
                </a:cubicBezTo>
                <a:lnTo>
                  <a:pt x="3579172" y="5174514"/>
                </a:lnTo>
                <a:lnTo>
                  <a:pt x="3573149" y="5175995"/>
                </a:lnTo>
                <a:cubicBezTo>
                  <a:pt x="3570862" y="5176547"/>
                  <a:pt x="3567138" y="5177944"/>
                  <a:pt x="3561978" y="5180186"/>
                </a:cubicBezTo>
                <a:lnTo>
                  <a:pt x="3564413" y="5186993"/>
                </a:lnTo>
                <a:lnTo>
                  <a:pt x="3567524" y="5186568"/>
                </a:lnTo>
                <a:lnTo>
                  <a:pt x="3579172" y="5183344"/>
                </a:lnTo>
                <a:lnTo>
                  <a:pt x="3579172" y="5223155"/>
                </a:lnTo>
                <a:lnTo>
                  <a:pt x="3561978" y="5242798"/>
                </a:lnTo>
                <a:lnTo>
                  <a:pt x="3625887" y="5242798"/>
                </a:lnTo>
                <a:lnTo>
                  <a:pt x="3618435" y="5233146"/>
                </a:lnTo>
                <a:lnTo>
                  <a:pt x="3631729" y="5244686"/>
                </a:lnTo>
                <a:lnTo>
                  <a:pt x="3568854" y="5244686"/>
                </a:lnTo>
                <a:lnTo>
                  <a:pt x="3572112" y="5253588"/>
                </a:lnTo>
                <a:lnTo>
                  <a:pt x="3644798" y="5253588"/>
                </a:lnTo>
                <a:lnTo>
                  <a:pt x="3621523" y="5225121"/>
                </a:lnTo>
                <a:lnTo>
                  <a:pt x="3621523" y="5179006"/>
                </a:lnTo>
                <a:lnTo>
                  <a:pt x="3620615" y="5179120"/>
                </a:lnTo>
                <a:lnTo>
                  <a:pt x="3642392" y="5172557"/>
                </a:lnTo>
                <a:lnTo>
                  <a:pt x="3649291" y="5190591"/>
                </a:lnTo>
                <a:cubicBezTo>
                  <a:pt x="3656048" y="5210343"/>
                  <a:pt x="3661561" y="5233124"/>
                  <a:pt x="3665832" y="5258933"/>
                </a:cubicBezTo>
                <a:lnTo>
                  <a:pt x="3667041" y="5264696"/>
                </a:lnTo>
                <a:lnTo>
                  <a:pt x="3672584" y="5262956"/>
                </a:lnTo>
                <a:cubicBezTo>
                  <a:pt x="3684994" y="5254897"/>
                  <a:pt x="3697652" y="5248665"/>
                  <a:pt x="3710558" y="5244259"/>
                </a:cubicBezTo>
                <a:lnTo>
                  <a:pt x="3714488" y="5242037"/>
                </a:lnTo>
                <a:cubicBezTo>
                  <a:pt x="3703556" y="5231739"/>
                  <a:pt x="3692931" y="5218753"/>
                  <a:pt x="3682613" y="5203081"/>
                </a:cubicBezTo>
                <a:cubicBezTo>
                  <a:pt x="3672295" y="5187408"/>
                  <a:pt x="3664186" y="5172196"/>
                  <a:pt x="3658287" y="5157445"/>
                </a:cubicBezTo>
                <a:cubicBezTo>
                  <a:pt x="3671179" y="5154277"/>
                  <a:pt x="3681807" y="5148531"/>
                  <a:pt x="3690171" y="5140207"/>
                </a:cubicBezTo>
                <a:cubicBezTo>
                  <a:pt x="3698536" y="5131884"/>
                  <a:pt x="3702718" y="5122238"/>
                  <a:pt x="3702718" y="5111271"/>
                </a:cubicBezTo>
                <a:cubicBezTo>
                  <a:pt x="3702718" y="5097829"/>
                  <a:pt x="3696331" y="5086829"/>
                  <a:pt x="3683558" y="5078272"/>
                </a:cubicBezTo>
                <a:cubicBezTo>
                  <a:pt x="3670784" y="5069715"/>
                  <a:pt x="3654771" y="5065437"/>
                  <a:pt x="3635521" y="5065437"/>
                </a:cubicBezTo>
                <a:close/>
                <a:moveTo>
                  <a:pt x="5921975" y="5064897"/>
                </a:moveTo>
                <a:cubicBezTo>
                  <a:pt x="5895317" y="5064897"/>
                  <a:pt x="5870863" y="5072828"/>
                  <a:pt x="5848609" y="5088688"/>
                </a:cubicBezTo>
                <a:lnTo>
                  <a:pt x="5863553" y="5098014"/>
                </a:lnTo>
                <a:lnTo>
                  <a:pt x="5863553" y="5143389"/>
                </a:lnTo>
                <a:cubicBezTo>
                  <a:pt x="5864017" y="5143125"/>
                  <a:pt x="5862845" y="5142992"/>
                  <a:pt x="5860036" y="5142992"/>
                </a:cubicBezTo>
                <a:cubicBezTo>
                  <a:pt x="5858016" y="5142992"/>
                  <a:pt x="5855474" y="5142874"/>
                  <a:pt x="5852411" y="5142638"/>
                </a:cubicBezTo>
                <a:lnTo>
                  <a:pt x="5848401" y="5142463"/>
                </a:lnTo>
                <a:lnTo>
                  <a:pt x="5841602" y="5160562"/>
                </a:lnTo>
                <a:cubicBezTo>
                  <a:pt x="5851040" y="5159857"/>
                  <a:pt x="5858155" y="5159504"/>
                  <a:pt x="5862944" y="5159504"/>
                </a:cubicBezTo>
                <a:lnTo>
                  <a:pt x="5863553" y="5159504"/>
                </a:lnTo>
                <a:lnTo>
                  <a:pt x="5863553" y="5161123"/>
                </a:lnTo>
                <a:cubicBezTo>
                  <a:pt x="5860409" y="5161123"/>
                  <a:pt x="5853974" y="5161640"/>
                  <a:pt x="5844247" y="5162674"/>
                </a:cubicBezTo>
                <a:lnTo>
                  <a:pt x="5846023" y="5171544"/>
                </a:lnTo>
                <a:cubicBezTo>
                  <a:pt x="5854573" y="5170486"/>
                  <a:pt x="5860416" y="5169957"/>
                  <a:pt x="5863553" y="5169957"/>
                </a:cubicBezTo>
                <a:lnTo>
                  <a:pt x="5863553" y="5223323"/>
                </a:lnTo>
                <a:lnTo>
                  <a:pt x="5845305" y="5242798"/>
                </a:lnTo>
                <a:lnTo>
                  <a:pt x="5942742" y="5242798"/>
                </a:lnTo>
                <a:cubicBezTo>
                  <a:pt x="5959302" y="5242798"/>
                  <a:pt x="5972634" y="5238609"/>
                  <a:pt x="5982735" y="5230229"/>
                </a:cubicBezTo>
                <a:cubicBezTo>
                  <a:pt x="5992838" y="5221850"/>
                  <a:pt x="5997890" y="5210685"/>
                  <a:pt x="5997890" y="5196734"/>
                </a:cubicBezTo>
                <a:lnTo>
                  <a:pt x="5994304" y="5184460"/>
                </a:lnTo>
                <a:lnTo>
                  <a:pt x="5999777" y="5198582"/>
                </a:lnTo>
                <a:cubicBezTo>
                  <a:pt x="5999777" y="5217979"/>
                  <a:pt x="5991383" y="5231580"/>
                  <a:pt x="5974592" y="5239384"/>
                </a:cubicBezTo>
                <a:cubicBezTo>
                  <a:pt x="5966924" y="5242919"/>
                  <a:pt x="5954195" y="5244686"/>
                  <a:pt x="5936404" y="5244686"/>
                </a:cubicBezTo>
                <a:lnTo>
                  <a:pt x="5850261" y="5244686"/>
                </a:lnTo>
                <a:lnTo>
                  <a:pt x="5853715" y="5253588"/>
                </a:lnTo>
                <a:lnTo>
                  <a:pt x="5945131" y="5253588"/>
                </a:lnTo>
                <a:cubicBezTo>
                  <a:pt x="5965729" y="5253588"/>
                  <a:pt x="5981400" y="5248592"/>
                  <a:pt x="5992142" y="5238600"/>
                </a:cubicBezTo>
                <a:cubicBezTo>
                  <a:pt x="6003257" y="5228243"/>
                  <a:pt x="6008814" y="5215204"/>
                  <a:pt x="6008814" y="5199482"/>
                </a:cubicBezTo>
                <a:cubicBezTo>
                  <a:pt x="6008814" y="5183759"/>
                  <a:pt x="6003161" y="5171760"/>
                  <a:pt x="5991853" y="5163483"/>
                </a:cubicBezTo>
                <a:lnTo>
                  <a:pt x="5987529" y="5166981"/>
                </a:lnTo>
                <a:lnTo>
                  <a:pt x="5987944" y="5168053"/>
                </a:lnTo>
                <a:lnTo>
                  <a:pt x="5981518" y="5160961"/>
                </a:lnTo>
                <a:cubicBezTo>
                  <a:pt x="5978236" y="5158415"/>
                  <a:pt x="5974586" y="5156536"/>
                  <a:pt x="5970568" y="5155325"/>
                </a:cubicBezTo>
                <a:cubicBezTo>
                  <a:pt x="5990491" y="5148795"/>
                  <a:pt x="6000452" y="5135311"/>
                  <a:pt x="6000452" y="5114873"/>
                </a:cubicBezTo>
                <a:cubicBezTo>
                  <a:pt x="6000452" y="5100103"/>
                  <a:pt x="5994265" y="5087946"/>
                  <a:pt x="5981891" y="5078402"/>
                </a:cubicBezTo>
                <a:lnTo>
                  <a:pt x="5976147" y="5076724"/>
                </a:lnTo>
                <a:lnTo>
                  <a:pt x="5976147" y="5081401"/>
                </a:lnTo>
                <a:lnTo>
                  <a:pt x="5979466" y="5088327"/>
                </a:lnTo>
                <a:lnTo>
                  <a:pt x="5970305" y="5078347"/>
                </a:lnTo>
                <a:cubicBezTo>
                  <a:pt x="5957670" y="5069381"/>
                  <a:pt x="5941561" y="5064897"/>
                  <a:pt x="5921975" y="5064897"/>
                </a:cubicBezTo>
                <a:close/>
                <a:moveTo>
                  <a:pt x="10525775" y="5064763"/>
                </a:moveTo>
                <a:cubicBezTo>
                  <a:pt x="10509076" y="5064763"/>
                  <a:pt x="10495441" y="5069349"/>
                  <a:pt x="10484872" y="5078522"/>
                </a:cubicBezTo>
                <a:cubicBezTo>
                  <a:pt x="10474300" y="5087695"/>
                  <a:pt x="10469016" y="5099649"/>
                  <a:pt x="10469016" y="5114384"/>
                </a:cubicBezTo>
                <a:cubicBezTo>
                  <a:pt x="10469016" y="5128618"/>
                  <a:pt x="10472985" y="5139752"/>
                  <a:pt x="10480927" y="5147788"/>
                </a:cubicBezTo>
                <a:lnTo>
                  <a:pt x="10487009" y="5151863"/>
                </a:lnTo>
                <a:lnTo>
                  <a:pt x="10478350" y="5148794"/>
                </a:lnTo>
                <a:cubicBezTo>
                  <a:pt x="10479805" y="5157397"/>
                  <a:pt x="10484031" y="5163424"/>
                  <a:pt x="10491032" y="5166875"/>
                </a:cubicBezTo>
                <a:cubicBezTo>
                  <a:pt x="10498032" y="5170326"/>
                  <a:pt x="10511155" y="5174279"/>
                  <a:pt x="10530404" y="5178732"/>
                </a:cubicBezTo>
                <a:cubicBezTo>
                  <a:pt x="10543349" y="5181771"/>
                  <a:pt x="10552013" y="5184293"/>
                  <a:pt x="10556399" y="5186297"/>
                </a:cubicBezTo>
                <a:cubicBezTo>
                  <a:pt x="10560784" y="5188301"/>
                  <a:pt x="10565314" y="5191742"/>
                  <a:pt x="10569988" y="5196618"/>
                </a:cubicBezTo>
                <a:lnTo>
                  <a:pt x="10572619" y="5195388"/>
                </a:lnTo>
                <a:lnTo>
                  <a:pt x="10573814" y="5202414"/>
                </a:lnTo>
                <a:cubicBezTo>
                  <a:pt x="10573814" y="5210791"/>
                  <a:pt x="10570626" y="5217481"/>
                  <a:pt x="10564251" y="5222483"/>
                </a:cubicBezTo>
                <a:cubicBezTo>
                  <a:pt x="10557876" y="5227484"/>
                  <a:pt x="10549092" y="5229985"/>
                  <a:pt x="10537904" y="5229985"/>
                </a:cubicBezTo>
                <a:lnTo>
                  <a:pt x="10526596" y="5228410"/>
                </a:lnTo>
                <a:lnTo>
                  <a:pt x="10526596" y="5226341"/>
                </a:lnTo>
                <a:cubicBezTo>
                  <a:pt x="10512157" y="5219619"/>
                  <a:pt x="10503221" y="5208045"/>
                  <a:pt x="10499785" y="5191619"/>
                </a:cubicBezTo>
                <a:lnTo>
                  <a:pt x="10491311" y="5192858"/>
                </a:lnTo>
                <a:lnTo>
                  <a:pt x="10502886" y="5218206"/>
                </a:lnTo>
                <a:lnTo>
                  <a:pt x="10487439" y="5186962"/>
                </a:lnTo>
                <a:lnTo>
                  <a:pt x="10480643" y="5185672"/>
                </a:lnTo>
                <a:cubicBezTo>
                  <a:pt x="10475806" y="5201604"/>
                  <a:pt x="10467858" y="5218155"/>
                  <a:pt x="10456796" y="5235323"/>
                </a:cubicBezTo>
                <a:lnTo>
                  <a:pt x="10459563" y="5239974"/>
                </a:lnTo>
                <a:cubicBezTo>
                  <a:pt x="10466473" y="5236552"/>
                  <a:pt x="10472358" y="5234841"/>
                  <a:pt x="10477217" y="5234841"/>
                </a:cubicBezTo>
                <a:cubicBezTo>
                  <a:pt x="10480972" y="5234841"/>
                  <a:pt x="10485507" y="5235473"/>
                  <a:pt x="10490824" y="5236739"/>
                </a:cubicBezTo>
                <a:lnTo>
                  <a:pt x="10507489" y="5240849"/>
                </a:lnTo>
                <a:cubicBezTo>
                  <a:pt x="10520037" y="5243947"/>
                  <a:pt x="10531504" y="5245496"/>
                  <a:pt x="10541892" y="5245496"/>
                </a:cubicBezTo>
                <a:cubicBezTo>
                  <a:pt x="10558679" y="5245496"/>
                  <a:pt x="10572804" y="5240321"/>
                  <a:pt x="10584268" y="5229970"/>
                </a:cubicBezTo>
                <a:cubicBezTo>
                  <a:pt x="10595731" y="5219620"/>
                  <a:pt x="10601464" y="5206832"/>
                  <a:pt x="10601464" y="5191607"/>
                </a:cubicBezTo>
                <a:cubicBezTo>
                  <a:pt x="10601464" y="5184776"/>
                  <a:pt x="10600425" y="5178549"/>
                  <a:pt x="10598348" y="5172925"/>
                </a:cubicBezTo>
                <a:lnTo>
                  <a:pt x="10591074" y="5161206"/>
                </a:lnTo>
                <a:lnTo>
                  <a:pt x="10599773" y="5174338"/>
                </a:lnTo>
                <a:cubicBezTo>
                  <a:pt x="10602159" y="5180068"/>
                  <a:pt x="10603352" y="5186125"/>
                  <a:pt x="10603352" y="5192511"/>
                </a:cubicBezTo>
                <a:cubicBezTo>
                  <a:pt x="10603352" y="5207670"/>
                  <a:pt x="10597429" y="5220628"/>
                  <a:pt x="10585583" y="5231384"/>
                </a:cubicBezTo>
                <a:cubicBezTo>
                  <a:pt x="10573737" y="5242141"/>
                  <a:pt x="10559351" y="5247519"/>
                  <a:pt x="10542427" y="5247519"/>
                </a:cubicBezTo>
                <a:cubicBezTo>
                  <a:pt x="10533613" y="5247519"/>
                  <a:pt x="10525273" y="5246570"/>
                  <a:pt x="10517407" y="5244674"/>
                </a:cubicBezTo>
                <a:lnTo>
                  <a:pt x="10498677" y="5240139"/>
                </a:lnTo>
                <a:cubicBezTo>
                  <a:pt x="10490539" y="5238225"/>
                  <a:pt x="10483738" y="5237268"/>
                  <a:pt x="10478275" y="5237268"/>
                </a:cubicBezTo>
                <a:cubicBezTo>
                  <a:pt x="10473124" y="5237268"/>
                  <a:pt x="10467551" y="5238758"/>
                  <a:pt x="10461556" y="5241736"/>
                </a:cubicBezTo>
                <a:lnTo>
                  <a:pt x="10464409" y="5249622"/>
                </a:lnTo>
                <a:cubicBezTo>
                  <a:pt x="10470038" y="5247590"/>
                  <a:pt x="10475142" y="5246575"/>
                  <a:pt x="10479722" y="5246575"/>
                </a:cubicBezTo>
                <a:cubicBezTo>
                  <a:pt x="10485024" y="5246575"/>
                  <a:pt x="10490089" y="5247182"/>
                  <a:pt x="10494914" y="5248396"/>
                </a:cubicBezTo>
                <a:lnTo>
                  <a:pt x="10516069" y="5253586"/>
                </a:lnTo>
                <a:cubicBezTo>
                  <a:pt x="10523847" y="5255566"/>
                  <a:pt x="10532667" y="5256555"/>
                  <a:pt x="10542525" y="5256555"/>
                </a:cubicBezTo>
                <a:cubicBezTo>
                  <a:pt x="10561950" y="5256555"/>
                  <a:pt x="10578473" y="5250456"/>
                  <a:pt x="10592093" y="5238258"/>
                </a:cubicBezTo>
                <a:cubicBezTo>
                  <a:pt x="10605713" y="5226059"/>
                  <a:pt x="10612523" y="5211156"/>
                  <a:pt x="10612523" y="5193548"/>
                </a:cubicBezTo>
                <a:cubicBezTo>
                  <a:pt x="10612523" y="5176941"/>
                  <a:pt x="10604695" y="5163609"/>
                  <a:pt x="10589037" y="5153553"/>
                </a:cubicBezTo>
                <a:lnTo>
                  <a:pt x="10589037" y="5157925"/>
                </a:lnTo>
                <a:lnTo>
                  <a:pt x="10588998" y="5157863"/>
                </a:lnTo>
                <a:cubicBezTo>
                  <a:pt x="10580687" y="5149028"/>
                  <a:pt x="10568221" y="5142605"/>
                  <a:pt x="10551600" y="5138594"/>
                </a:cubicBezTo>
                <a:lnTo>
                  <a:pt x="10529272" y="5133170"/>
                </a:lnTo>
                <a:lnTo>
                  <a:pt x="10523253" y="5130425"/>
                </a:lnTo>
                <a:lnTo>
                  <a:pt x="10524081" y="5128837"/>
                </a:lnTo>
                <a:lnTo>
                  <a:pt x="10521892" y="5126873"/>
                </a:lnTo>
                <a:cubicBezTo>
                  <a:pt x="10513706" y="5120569"/>
                  <a:pt x="10509613" y="5114571"/>
                  <a:pt x="10509613" y="5108879"/>
                </a:cubicBezTo>
                <a:cubicBezTo>
                  <a:pt x="10509613" y="5103684"/>
                  <a:pt x="10511538" y="5099393"/>
                  <a:pt x="10515386" y="5096007"/>
                </a:cubicBezTo>
                <a:cubicBezTo>
                  <a:pt x="10519234" y="5092621"/>
                  <a:pt x="10524132" y="5090928"/>
                  <a:pt x="10530080" y="5090928"/>
                </a:cubicBezTo>
                <a:cubicBezTo>
                  <a:pt x="10540407" y="5090928"/>
                  <a:pt x="10550654" y="5096092"/>
                  <a:pt x="10560820" y="5106418"/>
                </a:cubicBezTo>
                <a:lnTo>
                  <a:pt x="10562881" y="5105391"/>
                </a:lnTo>
                <a:lnTo>
                  <a:pt x="10565895" y="5114199"/>
                </a:lnTo>
                <a:cubicBezTo>
                  <a:pt x="10566154" y="5115244"/>
                  <a:pt x="10567008" y="5116850"/>
                  <a:pt x="10568453" y="5119018"/>
                </a:cubicBezTo>
                <a:lnTo>
                  <a:pt x="10572444" y="5116978"/>
                </a:lnTo>
                <a:cubicBezTo>
                  <a:pt x="10574318" y="5113795"/>
                  <a:pt x="10577959" y="5105550"/>
                  <a:pt x="10583369" y="5092246"/>
                </a:cubicBezTo>
                <a:cubicBezTo>
                  <a:pt x="10586033" y="5085711"/>
                  <a:pt x="10589766" y="5078577"/>
                  <a:pt x="10594566" y="5070842"/>
                </a:cubicBezTo>
                <a:lnTo>
                  <a:pt x="10590124" y="5068524"/>
                </a:lnTo>
                <a:cubicBezTo>
                  <a:pt x="10584624" y="5071501"/>
                  <a:pt x="10579961" y="5072990"/>
                  <a:pt x="10576137" y="5072990"/>
                </a:cubicBezTo>
                <a:cubicBezTo>
                  <a:pt x="10573217" y="5072990"/>
                  <a:pt x="10568694" y="5072148"/>
                  <a:pt x="10562570" y="5070463"/>
                </a:cubicBezTo>
                <a:cubicBezTo>
                  <a:pt x="10548510" y="5066663"/>
                  <a:pt x="10536246" y="5064763"/>
                  <a:pt x="10525775" y="5064763"/>
                </a:cubicBezTo>
                <a:close/>
                <a:moveTo>
                  <a:pt x="7918014" y="5029115"/>
                </a:moveTo>
                <a:cubicBezTo>
                  <a:pt x="7902308" y="5040512"/>
                  <a:pt x="7889277" y="5056779"/>
                  <a:pt x="7878919" y="5077915"/>
                </a:cubicBezTo>
                <a:lnTo>
                  <a:pt x="7866108" y="5091348"/>
                </a:lnTo>
                <a:lnTo>
                  <a:pt x="7816992" y="5168916"/>
                </a:lnTo>
                <a:lnTo>
                  <a:pt x="7816992" y="5223515"/>
                </a:lnTo>
                <a:lnTo>
                  <a:pt x="7837019" y="5244686"/>
                </a:lnTo>
                <a:lnTo>
                  <a:pt x="7759731" y="5244686"/>
                </a:lnTo>
                <a:lnTo>
                  <a:pt x="7762235" y="5253588"/>
                </a:lnTo>
                <a:lnTo>
                  <a:pt x="7849554" y="5253588"/>
                </a:lnTo>
                <a:lnTo>
                  <a:pt x="7826029" y="5221635"/>
                </a:lnTo>
                <a:lnTo>
                  <a:pt x="7826029" y="5171455"/>
                </a:lnTo>
                <a:lnTo>
                  <a:pt x="7873429" y="5096770"/>
                </a:lnTo>
                <a:cubicBezTo>
                  <a:pt x="7883935" y="5080072"/>
                  <a:pt x="7891807" y="5068258"/>
                  <a:pt x="7897045" y="5061327"/>
                </a:cubicBezTo>
                <a:cubicBezTo>
                  <a:pt x="7902282" y="5054397"/>
                  <a:pt x="7908552" y="5047454"/>
                  <a:pt x="7915852" y="5040498"/>
                </a:cubicBezTo>
                <a:lnTo>
                  <a:pt x="7918014" y="5038331"/>
                </a:lnTo>
                <a:close/>
                <a:moveTo>
                  <a:pt x="7910069" y="5021181"/>
                </a:moveTo>
                <a:lnTo>
                  <a:pt x="7906307" y="5022308"/>
                </a:lnTo>
                <a:cubicBezTo>
                  <a:pt x="7890015" y="5031285"/>
                  <a:pt x="7868481" y="5039215"/>
                  <a:pt x="7841704" y="5046099"/>
                </a:cubicBezTo>
                <a:cubicBezTo>
                  <a:pt x="7849237" y="5055104"/>
                  <a:pt x="7853004" y="5062023"/>
                  <a:pt x="7853004" y="5066857"/>
                </a:cubicBezTo>
                <a:cubicBezTo>
                  <a:pt x="7853004" y="5073004"/>
                  <a:pt x="7848848" y="5082666"/>
                  <a:pt x="7840538" y="5095843"/>
                </a:cubicBezTo>
                <a:lnTo>
                  <a:pt x="7813182" y="5141264"/>
                </a:lnTo>
                <a:lnTo>
                  <a:pt x="7779412" y="5087961"/>
                </a:lnTo>
                <a:lnTo>
                  <a:pt x="7791444" y="5076231"/>
                </a:lnTo>
                <a:lnTo>
                  <a:pt x="7785629" y="5071565"/>
                </a:lnTo>
                <a:lnTo>
                  <a:pt x="7769252" y="5087103"/>
                </a:lnTo>
                <a:lnTo>
                  <a:pt x="7808512" y="5147180"/>
                </a:lnTo>
                <a:lnTo>
                  <a:pt x="7806941" y="5151182"/>
                </a:lnTo>
                <a:lnTo>
                  <a:pt x="7765790" y="5087818"/>
                </a:lnTo>
                <a:lnTo>
                  <a:pt x="7782188" y="5067730"/>
                </a:lnTo>
                <a:lnTo>
                  <a:pt x="7709878" y="5067730"/>
                </a:lnTo>
                <a:lnTo>
                  <a:pt x="7712565" y="5073943"/>
                </a:lnTo>
                <a:cubicBezTo>
                  <a:pt x="7720183" y="5079935"/>
                  <a:pt x="7725940" y="5085114"/>
                  <a:pt x="7729834" y="5089480"/>
                </a:cubicBezTo>
                <a:cubicBezTo>
                  <a:pt x="7733728" y="5093845"/>
                  <a:pt x="7738625" y="5100483"/>
                  <a:pt x="7744524" y="5109392"/>
                </a:cubicBezTo>
                <a:lnTo>
                  <a:pt x="7751401" y="5120835"/>
                </a:lnTo>
                <a:lnTo>
                  <a:pt x="7783138" y="5169649"/>
                </a:lnTo>
                <a:lnTo>
                  <a:pt x="7783138" y="5221311"/>
                </a:lnTo>
                <a:lnTo>
                  <a:pt x="7764096" y="5242798"/>
                </a:lnTo>
                <a:lnTo>
                  <a:pt x="7834010" y="5242798"/>
                </a:lnTo>
                <a:lnTo>
                  <a:pt x="7814834" y="5221385"/>
                </a:lnTo>
                <a:lnTo>
                  <a:pt x="7814834" y="5169548"/>
                </a:lnTo>
                <a:lnTo>
                  <a:pt x="7863585" y="5091569"/>
                </a:lnTo>
                <a:cubicBezTo>
                  <a:pt x="7865260" y="5088835"/>
                  <a:pt x="7868081" y="5084250"/>
                  <a:pt x="7872049" y="5077814"/>
                </a:cubicBezTo>
                <a:cubicBezTo>
                  <a:pt x="7882171" y="5061058"/>
                  <a:pt x="7895095" y="5044509"/>
                  <a:pt x="7910821" y="5028167"/>
                </a:cubicBezTo>
                <a:lnTo>
                  <a:pt x="7912825" y="5025122"/>
                </a:lnTo>
                <a:close/>
                <a:moveTo>
                  <a:pt x="2992748" y="5020519"/>
                </a:moveTo>
                <a:cubicBezTo>
                  <a:pt x="2985826" y="5025317"/>
                  <a:pt x="2976576" y="5030481"/>
                  <a:pt x="2964997" y="5036010"/>
                </a:cubicBezTo>
                <a:cubicBezTo>
                  <a:pt x="2953420" y="5041539"/>
                  <a:pt x="2941840" y="5046535"/>
                  <a:pt x="2930261" y="5050997"/>
                </a:cubicBezTo>
                <a:cubicBezTo>
                  <a:pt x="2939043" y="5057927"/>
                  <a:pt x="2943434" y="5065595"/>
                  <a:pt x="2943434" y="5073999"/>
                </a:cubicBezTo>
                <a:cubicBezTo>
                  <a:pt x="2943434" y="5082187"/>
                  <a:pt x="2939592" y="5100199"/>
                  <a:pt x="2931907" y="5128034"/>
                </a:cubicBezTo>
                <a:lnTo>
                  <a:pt x="2922166" y="5170754"/>
                </a:lnTo>
                <a:lnTo>
                  <a:pt x="2895838" y="5067730"/>
                </a:lnTo>
                <a:lnTo>
                  <a:pt x="2887284" y="5067730"/>
                </a:lnTo>
                <a:lnTo>
                  <a:pt x="2917698" y="5180079"/>
                </a:lnTo>
                <a:lnTo>
                  <a:pt x="2916242" y="5192311"/>
                </a:lnTo>
                <a:lnTo>
                  <a:pt x="2883935" y="5067730"/>
                </a:lnTo>
                <a:lnTo>
                  <a:pt x="2867295" y="5067730"/>
                </a:lnTo>
                <a:lnTo>
                  <a:pt x="2841085" y="5170754"/>
                </a:lnTo>
                <a:lnTo>
                  <a:pt x="2820742" y="5091143"/>
                </a:lnTo>
                <a:lnTo>
                  <a:pt x="2831717" y="5080240"/>
                </a:lnTo>
                <a:lnTo>
                  <a:pt x="2825658" y="5075666"/>
                </a:lnTo>
                <a:lnTo>
                  <a:pt x="2811113" y="5088214"/>
                </a:lnTo>
                <a:lnTo>
                  <a:pt x="2836634" y="5180075"/>
                </a:lnTo>
                <a:lnTo>
                  <a:pt x="2834801" y="5193368"/>
                </a:lnTo>
                <a:lnTo>
                  <a:pt x="2807252" y="5087974"/>
                </a:lnTo>
                <a:lnTo>
                  <a:pt x="2825370" y="5067730"/>
                </a:lnTo>
                <a:lnTo>
                  <a:pt x="2755173" y="5067730"/>
                </a:lnTo>
                <a:lnTo>
                  <a:pt x="2775327" y="5088688"/>
                </a:lnTo>
                <a:lnTo>
                  <a:pt x="2813492" y="5224594"/>
                </a:lnTo>
                <a:lnTo>
                  <a:pt x="2795508" y="5242798"/>
                </a:lnTo>
                <a:lnTo>
                  <a:pt x="2861472" y="5242798"/>
                </a:lnTo>
                <a:lnTo>
                  <a:pt x="2855048" y="5235229"/>
                </a:lnTo>
                <a:lnTo>
                  <a:pt x="2864669" y="5244686"/>
                </a:lnTo>
                <a:lnTo>
                  <a:pt x="2801722" y="5244686"/>
                </a:lnTo>
                <a:lnTo>
                  <a:pt x="2805667" y="5253588"/>
                </a:lnTo>
                <a:lnTo>
                  <a:pt x="2877474" y="5253588"/>
                </a:lnTo>
                <a:lnTo>
                  <a:pt x="2854728" y="5223056"/>
                </a:lnTo>
                <a:lnTo>
                  <a:pt x="2874688" y="5143486"/>
                </a:lnTo>
                <a:lnTo>
                  <a:pt x="2895349" y="5224596"/>
                </a:lnTo>
                <a:lnTo>
                  <a:pt x="2878026" y="5242798"/>
                </a:lnTo>
                <a:lnTo>
                  <a:pt x="2943858" y="5242798"/>
                </a:lnTo>
                <a:lnTo>
                  <a:pt x="2935776" y="5233716"/>
                </a:lnTo>
                <a:lnTo>
                  <a:pt x="2946792" y="5244686"/>
                </a:lnTo>
                <a:lnTo>
                  <a:pt x="2883977" y="5244686"/>
                </a:lnTo>
                <a:lnTo>
                  <a:pt x="2888455" y="5253588"/>
                </a:lnTo>
                <a:lnTo>
                  <a:pt x="2960389" y="5253588"/>
                </a:lnTo>
                <a:lnTo>
                  <a:pt x="2934999" y="5220702"/>
                </a:lnTo>
                <a:lnTo>
                  <a:pt x="2958273" y="5136611"/>
                </a:lnTo>
                <a:cubicBezTo>
                  <a:pt x="2965378" y="5110473"/>
                  <a:pt x="2972295" y="5090194"/>
                  <a:pt x="2979027" y="5075774"/>
                </a:cubicBezTo>
                <a:cubicBezTo>
                  <a:pt x="2985758" y="5061353"/>
                  <a:pt x="2994577" y="5047680"/>
                  <a:pt x="3005483" y="5034755"/>
                </a:cubicBezTo>
                <a:lnTo>
                  <a:pt x="2999216" y="5030173"/>
                </a:lnTo>
                <a:cubicBezTo>
                  <a:pt x="2986928" y="5043869"/>
                  <a:pt x="2977437" y="5057881"/>
                  <a:pt x="2970743" y="5072209"/>
                </a:cubicBezTo>
                <a:cubicBezTo>
                  <a:pt x="2964047" y="5086538"/>
                  <a:pt x="2957062" y="5106924"/>
                  <a:pt x="2949786" y="5133368"/>
                </a:cubicBezTo>
                <a:lnTo>
                  <a:pt x="2926227" y="5220193"/>
                </a:lnTo>
                <a:lnTo>
                  <a:pt x="2924948" y="5215305"/>
                </a:lnTo>
                <a:lnTo>
                  <a:pt x="2947694" y="5132641"/>
                </a:lnTo>
                <a:cubicBezTo>
                  <a:pt x="2956096" y="5101917"/>
                  <a:pt x="2963370" y="5079931"/>
                  <a:pt x="2969515" y="5066682"/>
                </a:cubicBezTo>
                <a:cubicBezTo>
                  <a:pt x="2975659" y="5053434"/>
                  <a:pt x="2985004" y="5039497"/>
                  <a:pt x="2997549" y="5024871"/>
                </a:cubicBezTo>
                <a:close/>
                <a:moveTo>
                  <a:pt x="11826745" y="3614390"/>
                </a:moveTo>
                <a:lnTo>
                  <a:pt x="12192000" y="3614390"/>
                </a:lnTo>
                <a:lnTo>
                  <a:pt x="12192000" y="4111457"/>
                </a:lnTo>
                <a:lnTo>
                  <a:pt x="11826745" y="4111457"/>
                </a:lnTo>
                <a:close/>
                <a:moveTo>
                  <a:pt x="11826745" y="2641235"/>
                </a:moveTo>
                <a:lnTo>
                  <a:pt x="12192000" y="2641235"/>
                </a:lnTo>
                <a:lnTo>
                  <a:pt x="12192000" y="3062452"/>
                </a:lnTo>
                <a:lnTo>
                  <a:pt x="11826745" y="3062452"/>
                </a:lnTo>
                <a:close/>
                <a:moveTo>
                  <a:pt x="7776241" y="2507285"/>
                </a:moveTo>
                <a:cubicBezTo>
                  <a:pt x="7802029" y="2507285"/>
                  <a:pt x="7819790" y="2519671"/>
                  <a:pt x="7829523" y="2544442"/>
                </a:cubicBezTo>
                <a:cubicBezTo>
                  <a:pt x="7839257" y="2569213"/>
                  <a:pt x="7844124" y="2638840"/>
                  <a:pt x="7844124" y="2753323"/>
                </a:cubicBezTo>
                <a:lnTo>
                  <a:pt x="7844124" y="3929772"/>
                </a:lnTo>
                <a:cubicBezTo>
                  <a:pt x="7844124" y="4076263"/>
                  <a:pt x="7839215" y="4165223"/>
                  <a:pt x="7829398" y="4196651"/>
                </a:cubicBezTo>
                <a:cubicBezTo>
                  <a:pt x="7819580" y="4228079"/>
                  <a:pt x="7800298" y="4243793"/>
                  <a:pt x="7771551" y="4243793"/>
                </a:cubicBezTo>
                <a:cubicBezTo>
                  <a:pt x="7743813" y="4243793"/>
                  <a:pt x="7725573" y="4231122"/>
                  <a:pt x="7716831" y="4205779"/>
                </a:cubicBezTo>
                <a:cubicBezTo>
                  <a:pt x="7708089" y="4180437"/>
                  <a:pt x="7703719" y="4094764"/>
                  <a:pt x="7703719" y="3948760"/>
                </a:cubicBezTo>
                <a:lnTo>
                  <a:pt x="7703719" y="2753323"/>
                </a:lnTo>
                <a:cubicBezTo>
                  <a:pt x="7703719" y="2627408"/>
                  <a:pt x="7710190" y="2554923"/>
                  <a:pt x="7723135" y="2535868"/>
                </a:cubicBezTo>
                <a:cubicBezTo>
                  <a:pt x="7736079" y="2516814"/>
                  <a:pt x="7753781" y="2507285"/>
                  <a:pt x="7776241" y="2507285"/>
                </a:cubicBezTo>
                <a:close/>
                <a:moveTo>
                  <a:pt x="8760430" y="2063475"/>
                </a:moveTo>
                <a:lnTo>
                  <a:pt x="8760430" y="4689217"/>
                </a:lnTo>
                <a:lnTo>
                  <a:pt x="9409174" y="4689217"/>
                </a:lnTo>
                <a:lnTo>
                  <a:pt x="9409779" y="2998881"/>
                </a:lnTo>
                <a:lnTo>
                  <a:pt x="9592271" y="4689217"/>
                </a:lnTo>
                <a:lnTo>
                  <a:pt x="10063415" y="4689217"/>
                </a:lnTo>
                <a:lnTo>
                  <a:pt x="10233299" y="2960148"/>
                </a:lnTo>
                <a:lnTo>
                  <a:pt x="10233905" y="4689217"/>
                </a:lnTo>
                <a:lnTo>
                  <a:pt x="10882649" y="4689217"/>
                </a:lnTo>
                <a:lnTo>
                  <a:pt x="10882649" y="2063475"/>
                </a:lnTo>
                <a:lnTo>
                  <a:pt x="9952236" y="2063475"/>
                </a:lnTo>
                <a:lnTo>
                  <a:pt x="9826633" y="3259443"/>
                </a:lnTo>
                <a:lnTo>
                  <a:pt x="9766441" y="2627997"/>
                </a:lnTo>
                <a:cubicBezTo>
                  <a:pt x="9738702" y="2420179"/>
                  <a:pt x="9711477" y="2232005"/>
                  <a:pt x="9684765" y="2063475"/>
                </a:cubicBezTo>
                <a:close/>
                <a:moveTo>
                  <a:pt x="4026506" y="2063475"/>
                </a:moveTo>
                <a:lnTo>
                  <a:pt x="4026506" y="4689217"/>
                </a:lnTo>
                <a:lnTo>
                  <a:pt x="5164273" y="4689217"/>
                </a:lnTo>
                <a:lnTo>
                  <a:pt x="5164273" y="4111457"/>
                </a:lnTo>
                <a:lnTo>
                  <a:pt x="4759196" y="4111457"/>
                </a:lnTo>
                <a:lnTo>
                  <a:pt x="4759196" y="2063475"/>
                </a:lnTo>
                <a:close/>
                <a:moveTo>
                  <a:pt x="2683481" y="2063475"/>
                </a:moveTo>
                <a:lnTo>
                  <a:pt x="2683481" y="4689217"/>
                </a:lnTo>
                <a:lnTo>
                  <a:pt x="3905170" y="4689217"/>
                </a:lnTo>
                <a:lnTo>
                  <a:pt x="3905170" y="4111457"/>
                </a:lnTo>
                <a:lnTo>
                  <a:pt x="3416171" y="4111457"/>
                </a:lnTo>
                <a:lnTo>
                  <a:pt x="3416171" y="3614390"/>
                </a:lnTo>
                <a:lnTo>
                  <a:pt x="3832546" y="3614390"/>
                </a:lnTo>
                <a:lnTo>
                  <a:pt x="3832546" y="3062452"/>
                </a:lnTo>
                <a:lnTo>
                  <a:pt x="3416171" y="3062452"/>
                </a:lnTo>
                <a:lnTo>
                  <a:pt x="3416171" y="2641235"/>
                </a:lnTo>
                <a:lnTo>
                  <a:pt x="3861595" y="2641235"/>
                </a:lnTo>
                <a:lnTo>
                  <a:pt x="3861595" y="2063475"/>
                </a:lnTo>
                <a:close/>
                <a:moveTo>
                  <a:pt x="7773114" y="2008604"/>
                </a:moveTo>
                <a:cubicBezTo>
                  <a:pt x="7624622" y="2008604"/>
                  <a:pt x="7493615" y="2033426"/>
                  <a:pt x="7380090" y="2083069"/>
                </a:cubicBezTo>
                <a:cubicBezTo>
                  <a:pt x="7266566" y="2132711"/>
                  <a:pt x="7176219" y="2204213"/>
                  <a:pt x="7109051" y="2297573"/>
                </a:cubicBezTo>
                <a:cubicBezTo>
                  <a:pt x="7041882" y="2390933"/>
                  <a:pt x="7002087" y="2492475"/>
                  <a:pt x="6989663" y="2602200"/>
                </a:cubicBezTo>
                <a:cubicBezTo>
                  <a:pt x="6977239" y="2711926"/>
                  <a:pt x="6971029" y="2896653"/>
                  <a:pt x="6971029" y="3156383"/>
                </a:cubicBezTo>
                <a:lnTo>
                  <a:pt x="6971029" y="3594696"/>
                </a:lnTo>
                <a:cubicBezTo>
                  <a:pt x="6971029" y="3861083"/>
                  <a:pt x="6977525" y="4048504"/>
                  <a:pt x="6990520" y="4156960"/>
                </a:cubicBezTo>
                <a:cubicBezTo>
                  <a:pt x="7003515" y="4265416"/>
                  <a:pt x="7044929" y="4366795"/>
                  <a:pt x="7114762" y="4461096"/>
                </a:cubicBezTo>
                <a:cubicBezTo>
                  <a:pt x="7184595" y="4555398"/>
                  <a:pt x="7276249" y="4625869"/>
                  <a:pt x="7389723" y="4672511"/>
                </a:cubicBezTo>
                <a:cubicBezTo>
                  <a:pt x="7503197" y="4719153"/>
                  <a:pt x="7630994" y="4742474"/>
                  <a:pt x="7773114" y="4742474"/>
                </a:cubicBezTo>
                <a:cubicBezTo>
                  <a:pt x="7922479" y="4742474"/>
                  <a:pt x="8053887" y="4717666"/>
                  <a:pt x="8167336" y="4668048"/>
                </a:cubicBezTo>
                <a:cubicBezTo>
                  <a:pt x="8280785" y="4618430"/>
                  <a:pt x="8371102" y="4546933"/>
                  <a:pt x="8438287" y="4453556"/>
                </a:cubicBezTo>
                <a:cubicBezTo>
                  <a:pt x="8505472" y="4360180"/>
                  <a:pt x="8545356" y="4257927"/>
                  <a:pt x="8557939" y="4146798"/>
                </a:cubicBezTo>
                <a:cubicBezTo>
                  <a:pt x="8570522" y="4035669"/>
                  <a:pt x="8576814" y="3851635"/>
                  <a:pt x="8576814" y="3594696"/>
                </a:cubicBezTo>
                <a:lnTo>
                  <a:pt x="8576814" y="3156383"/>
                </a:lnTo>
                <a:cubicBezTo>
                  <a:pt x="8576814" y="2893224"/>
                  <a:pt x="8570236" y="2706773"/>
                  <a:pt x="8557082" y="2597031"/>
                </a:cubicBezTo>
                <a:cubicBezTo>
                  <a:pt x="8543926" y="2487289"/>
                  <a:pt x="8502425" y="2385254"/>
                  <a:pt x="8432576" y="2290928"/>
                </a:cubicBezTo>
                <a:cubicBezTo>
                  <a:pt x="8362726" y="2196601"/>
                  <a:pt x="8270698" y="2125966"/>
                  <a:pt x="8156493" y="2079021"/>
                </a:cubicBezTo>
                <a:cubicBezTo>
                  <a:pt x="8042288" y="2032077"/>
                  <a:pt x="7914494" y="2008604"/>
                  <a:pt x="7773114" y="2008604"/>
                </a:cubicBezTo>
                <a:close/>
                <a:moveTo>
                  <a:pt x="5989072" y="2008604"/>
                </a:moveTo>
                <a:cubicBezTo>
                  <a:pt x="5840496" y="2008604"/>
                  <a:pt x="5708126" y="2034216"/>
                  <a:pt x="5591962" y="2085439"/>
                </a:cubicBezTo>
                <a:cubicBezTo>
                  <a:pt x="5475798" y="2136662"/>
                  <a:pt x="5384653" y="2207314"/>
                  <a:pt x="5318527" y="2297396"/>
                </a:cubicBezTo>
                <a:cubicBezTo>
                  <a:pt x="5252401" y="2387478"/>
                  <a:pt x="5212836" y="2479972"/>
                  <a:pt x="5199834" y="2574878"/>
                </a:cubicBezTo>
                <a:cubicBezTo>
                  <a:pt x="5186830" y="2669784"/>
                  <a:pt x="5180328" y="2810884"/>
                  <a:pt x="5180328" y="2998175"/>
                </a:cubicBezTo>
                <a:lnTo>
                  <a:pt x="5180328" y="3746575"/>
                </a:lnTo>
                <a:cubicBezTo>
                  <a:pt x="5180328" y="4001311"/>
                  <a:pt x="5201813" y="4193982"/>
                  <a:pt x="5244782" y="4324587"/>
                </a:cubicBezTo>
                <a:cubicBezTo>
                  <a:pt x="5287750" y="4455191"/>
                  <a:pt x="5375458" y="4557490"/>
                  <a:pt x="5507903" y="4631484"/>
                </a:cubicBezTo>
                <a:cubicBezTo>
                  <a:pt x="5640348" y="4705478"/>
                  <a:pt x="5807067" y="4742474"/>
                  <a:pt x="6008060" y="4742474"/>
                </a:cubicBezTo>
                <a:cubicBezTo>
                  <a:pt x="6202562" y="4742474"/>
                  <a:pt x="6366889" y="4698816"/>
                  <a:pt x="6501041" y="4611500"/>
                </a:cubicBezTo>
                <a:cubicBezTo>
                  <a:pt x="6635193" y="4524184"/>
                  <a:pt x="6721892" y="4422427"/>
                  <a:pt x="6761137" y="4306229"/>
                </a:cubicBezTo>
                <a:cubicBezTo>
                  <a:pt x="6800382" y="4190031"/>
                  <a:pt x="6820005" y="3998042"/>
                  <a:pt x="6820005" y="3730259"/>
                </a:cubicBezTo>
                <a:lnTo>
                  <a:pt x="6820005" y="3598251"/>
                </a:lnTo>
                <a:lnTo>
                  <a:pt x="6087314" y="3598251"/>
                </a:lnTo>
                <a:lnTo>
                  <a:pt x="6087314" y="3951711"/>
                </a:lnTo>
                <a:cubicBezTo>
                  <a:pt x="6087314" y="4087628"/>
                  <a:pt x="6081435" y="4170287"/>
                  <a:pt x="6069675" y="4199690"/>
                </a:cubicBezTo>
                <a:cubicBezTo>
                  <a:pt x="6057916" y="4229092"/>
                  <a:pt x="6034738" y="4243793"/>
                  <a:pt x="6000141" y="4243793"/>
                </a:cubicBezTo>
                <a:cubicBezTo>
                  <a:pt x="5964300" y="4243793"/>
                  <a:pt x="5940819" y="4229407"/>
                  <a:pt x="5929699" y="4200635"/>
                </a:cubicBezTo>
                <a:cubicBezTo>
                  <a:pt x="5918578" y="4171863"/>
                  <a:pt x="5913019" y="4096865"/>
                  <a:pt x="5913019" y="3975641"/>
                </a:cubicBezTo>
                <a:lnTo>
                  <a:pt x="5913019" y="2786508"/>
                </a:lnTo>
                <a:cubicBezTo>
                  <a:pt x="5913019" y="2659887"/>
                  <a:pt x="5918617" y="2581695"/>
                  <a:pt x="5929812" y="2551931"/>
                </a:cubicBezTo>
                <a:cubicBezTo>
                  <a:pt x="5941009" y="2522167"/>
                  <a:pt x="5966024" y="2507285"/>
                  <a:pt x="6004857" y="2507285"/>
                </a:cubicBezTo>
                <a:cubicBezTo>
                  <a:pt x="6038849" y="2507285"/>
                  <a:pt x="6061089" y="2519192"/>
                  <a:pt x="6071579" y="2543004"/>
                </a:cubicBezTo>
                <a:cubicBezTo>
                  <a:pt x="6082070" y="2566817"/>
                  <a:pt x="6087314" y="2641008"/>
                  <a:pt x="6087314" y="2765578"/>
                </a:cubicBezTo>
                <a:lnTo>
                  <a:pt x="6087314" y="3243203"/>
                </a:lnTo>
                <a:lnTo>
                  <a:pt x="6820005" y="3243203"/>
                </a:lnTo>
                <a:lnTo>
                  <a:pt x="6820005" y="2967436"/>
                </a:lnTo>
                <a:cubicBezTo>
                  <a:pt x="6820005" y="2725105"/>
                  <a:pt x="6798999" y="2544522"/>
                  <a:pt x="6756988" y="2425685"/>
                </a:cubicBezTo>
                <a:cubicBezTo>
                  <a:pt x="6714978" y="2306848"/>
                  <a:pt x="6627065" y="2207625"/>
                  <a:pt x="6493250" y="2128017"/>
                </a:cubicBezTo>
                <a:cubicBezTo>
                  <a:pt x="6359434" y="2048409"/>
                  <a:pt x="6191374" y="2008604"/>
                  <a:pt x="5989072" y="200860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063475"/>
                </a:lnTo>
                <a:lnTo>
                  <a:pt x="11094055" y="2063475"/>
                </a:lnTo>
                <a:lnTo>
                  <a:pt x="11094055" y="4689217"/>
                </a:lnTo>
                <a:lnTo>
                  <a:pt x="12192000" y="4689217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073340"/>
                </a:lnTo>
                <a:lnTo>
                  <a:pt x="185380" y="4689217"/>
                </a:lnTo>
                <a:lnTo>
                  <a:pt x="1070076" y="4689217"/>
                </a:lnTo>
                <a:cubicBezTo>
                  <a:pt x="1168841" y="3990115"/>
                  <a:pt x="1220576" y="3542413"/>
                  <a:pt x="1225284" y="3346112"/>
                </a:cubicBezTo>
                <a:cubicBezTo>
                  <a:pt x="1263344" y="3828873"/>
                  <a:pt x="1321871" y="4276574"/>
                  <a:pt x="1400866" y="4689217"/>
                </a:cubicBezTo>
                <a:lnTo>
                  <a:pt x="2288789" y="4689217"/>
                </a:lnTo>
                <a:lnTo>
                  <a:pt x="2588966" y="2063475"/>
                </a:lnTo>
                <a:lnTo>
                  <a:pt x="1879626" y="2063475"/>
                </a:lnTo>
                <a:cubicBezTo>
                  <a:pt x="1792125" y="2673075"/>
                  <a:pt x="1738910" y="3279506"/>
                  <a:pt x="1719980" y="3882769"/>
                </a:cubicBezTo>
                <a:lnTo>
                  <a:pt x="1680037" y="2922954"/>
                </a:lnTo>
                <a:cubicBezTo>
                  <a:pt x="1641423" y="2443320"/>
                  <a:pt x="1616988" y="2156827"/>
                  <a:pt x="1606733" y="2063475"/>
                </a:cubicBezTo>
                <a:lnTo>
                  <a:pt x="856996" y="2063475"/>
                </a:lnTo>
                <a:cubicBezTo>
                  <a:pt x="756534" y="2805361"/>
                  <a:pt x="702722" y="3391350"/>
                  <a:pt x="695561" y="3821442"/>
                </a:cubicBezTo>
                <a:lnTo>
                  <a:pt x="666284" y="2987029"/>
                </a:lnTo>
                <a:lnTo>
                  <a:pt x="594594" y="2063475"/>
                </a:lnTo>
                <a:lnTo>
                  <a:pt x="0" y="2063475"/>
                </a:ln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80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7B7D7-E59A-CC5C-DA5F-612959CEC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A3D713-F53C-9E16-DD8B-06DB88A2B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28760" y="432"/>
            <a:ext cx="12192000" cy="6858000"/>
          </a:xfrm>
          <a:prstGeom prst="rect">
            <a:avLst/>
          </a:prstGeom>
        </p:spPr>
      </p:pic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4E9EA2-F06A-8FDF-E28C-90D55B5B3568}"/>
              </a:ext>
            </a:extLst>
          </p:cNvPr>
          <p:cNvSpPr/>
          <p:nvPr/>
        </p:nvSpPr>
        <p:spPr>
          <a:xfrm rot="2784921">
            <a:off x="3304628" y="-6625832"/>
            <a:ext cx="5576147" cy="5453064"/>
          </a:xfrm>
          <a:prstGeom prst="roundRect">
            <a:avLst/>
          </a:prstGeom>
          <a:effectLst>
            <a:outerShdw blurRad="1270000" dist="6350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540BC1-04E3-D9A6-9E6C-73CE8372B970}"/>
              </a:ext>
            </a:extLst>
          </p:cNvPr>
          <p:cNvSpPr/>
          <p:nvPr/>
        </p:nvSpPr>
        <p:spPr>
          <a:xfrm rot="2784921">
            <a:off x="-542456" y="189887"/>
            <a:ext cx="6458232" cy="6478226"/>
          </a:xfrm>
          <a:prstGeom prst="roundRect">
            <a:avLst/>
          </a:prstGeom>
          <a:effectLst>
            <a:outerShdw blurRad="1270000" dist="6350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DD546-6BC4-184A-1B82-407567182194}"/>
              </a:ext>
            </a:extLst>
          </p:cNvPr>
          <p:cNvSpPr txBox="1"/>
          <p:nvPr/>
        </p:nvSpPr>
        <p:spPr>
          <a:xfrm>
            <a:off x="2846982" y="-5007933"/>
            <a:ext cx="67140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>
                  <a:reflection blurRad="50800" stA="50000" endPos="72000" dist="50800" dir="5400000" sy="-100000" algn="bl" rotWithShape="0"/>
                </a:effectLst>
                <a:latin typeface="Algerian" panose="04020705040A02060702" pitchFamily="82" charset="0"/>
              </a:rPr>
              <a:t>Business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677D4-AD85-25EC-41E0-A6A30FA1B7BB}"/>
              </a:ext>
            </a:extLst>
          </p:cNvPr>
          <p:cNvSpPr txBox="1"/>
          <p:nvPr/>
        </p:nvSpPr>
        <p:spPr>
          <a:xfrm>
            <a:off x="124423" y="1960468"/>
            <a:ext cx="58973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Nykaa is a D2C consumer products eCommerce brand, that relies on an inventory-based business model. The company purchases its products directly from the manufacturers and keeps them in its designated warehouses located in New Delhi, Mumbai, and </a:t>
            </a:r>
            <a:r>
              <a:rPr lang="en-IN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Bangalore.The</a:t>
            </a:r>
            <a:r>
              <a:rPr lang="en-IN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inventory-led model of business of the company helps the company witness high-profit margins and has resulted in a profitable business.</a:t>
            </a:r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69A5D557-35A1-B899-5C0E-629126E005B5}"/>
              </a:ext>
            </a:extLst>
          </p:cNvPr>
          <p:cNvSpPr/>
          <p:nvPr/>
        </p:nvSpPr>
        <p:spPr>
          <a:xfrm rot="2736175">
            <a:off x="7865338" y="165933"/>
            <a:ext cx="6378937" cy="6552953"/>
          </a:xfrm>
          <a:prstGeom prst="roundRect">
            <a:avLst/>
          </a:prstGeom>
          <a:effectLst>
            <a:outerShdw blurRad="1270000" dist="6350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90CBC-7D45-2E2D-FF98-EF6B9AAE1B77}"/>
              </a:ext>
            </a:extLst>
          </p:cNvPr>
          <p:cNvSpPr txBox="1"/>
          <p:nvPr/>
        </p:nvSpPr>
        <p:spPr>
          <a:xfrm>
            <a:off x="7649592" y="2090172"/>
            <a:ext cx="4680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Also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has a physical presence in 38 different cities in India including Kolkata. The products are sold either on the website of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or through its 3 offline store formats: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Luxe,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On Trend, and </a:t>
            </a:r>
            <a:r>
              <a:rPr lang="en-IN" sz="21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Nykaa</a:t>
            </a:r>
            <a:r>
              <a:rPr lang="en-IN" sz="2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Kiosks.</a:t>
            </a:r>
          </a:p>
        </p:txBody>
      </p:sp>
    </p:spTree>
    <p:extLst>
      <p:ext uri="{BB962C8B-B14F-4D97-AF65-F5344CB8AC3E}">
        <p14:creationId xmlns:p14="http://schemas.microsoft.com/office/powerpoint/2010/main" val="70174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8580">
            <a:alpha val="6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F4299-3817-44A8-8C7D-1E7E7FD29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xagon 22">
            <a:extLst>
              <a:ext uri="{FF2B5EF4-FFF2-40B4-BE49-F238E27FC236}">
                <a16:creationId xmlns:a16="http://schemas.microsoft.com/office/drawing/2014/main" id="{A320F6B5-CC0C-9C41-3289-3859B008175B}"/>
              </a:ext>
            </a:extLst>
          </p:cNvPr>
          <p:cNvSpPr/>
          <p:nvPr/>
        </p:nvSpPr>
        <p:spPr>
          <a:xfrm rot="2432425">
            <a:off x="927296" y="-747464"/>
            <a:ext cx="3647155" cy="3168352"/>
          </a:xfrm>
          <a:prstGeom prst="hexagon">
            <a:avLst/>
          </a:prstGeom>
          <a:solidFill>
            <a:srgbClr val="F98E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F0B83AB-CEBC-B86E-BDCC-17ED3BAD6B7C}"/>
              </a:ext>
            </a:extLst>
          </p:cNvPr>
          <p:cNvSpPr/>
          <p:nvPr/>
        </p:nvSpPr>
        <p:spPr>
          <a:xfrm rot="2432425">
            <a:off x="-1220659" y="2734660"/>
            <a:ext cx="3647155" cy="3168352"/>
          </a:xfrm>
          <a:prstGeom prst="hexagon">
            <a:avLst/>
          </a:prstGeom>
          <a:solidFill>
            <a:srgbClr val="F98E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20485769-E4F8-2265-CEDA-B0F6F3B02DCF}"/>
              </a:ext>
            </a:extLst>
          </p:cNvPr>
          <p:cNvSpPr/>
          <p:nvPr/>
        </p:nvSpPr>
        <p:spPr>
          <a:xfrm rot="2432425">
            <a:off x="2508346" y="4078640"/>
            <a:ext cx="3647155" cy="3168352"/>
          </a:xfrm>
          <a:prstGeom prst="hexagon">
            <a:avLst/>
          </a:prstGeom>
          <a:solidFill>
            <a:srgbClr val="F98E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DA776-A451-3F41-771F-35C6C321B761}"/>
              </a:ext>
            </a:extLst>
          </p:cNvPr>
          <p:cNvSpPr txBox="1"/>
          <p:nvPr/>
        </p:nvSpPr>
        <p:spPr>
          <a:xfrm>
            <a:off x="0" y="2555662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0" b="1" spc="6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62000"/>
                    </a:prstClr>
                  </a:outerShdw>
                  <a:reflection blurRad="165100" stA="74000" endPos="85000" dir="5400000" sy="-100000" algn="bl" rotWithShape="0"/>
                </a:effectLst>
                <a:latin typeface="Algerian" panose="04020705040A02060702" pitchFamily="82" charset="0"/>
              </a:rPr>
              <a:t>REVENUE MODEL</a:t>
            </a:r>
            <a:endParaRPr lang="en-IN" sz="11200" b="1" spc="600" dirty="0">
              <a:solidFill>
                <a:srgbClr val="7030A0"/>
              </a:solidFill>
              <a:effectLst>
                <a:outerShdw blurRad="50800" dist="38100" dir="2700000" algn="tl" rotWithShape="0">
                  <a:prstClr val="black">
                    <a:alpha val="62000"/>
                  </a:prstClr>
                </a:outerShdw>
                <a:reflection blurRad="165100" stA="74000" endPos="850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986B42-64C4-16CF-FD6D-7A4E29892222}"/>
              </a:ext>
            </a:extLst>
          </p:cNvPr>
          <p:cNvGrpSpPr/>
          <p:nvPr/>
        </p:nvGrpSpPr>
        <p:grpSpPr>
          <a:xfrm>
            <a:off x="4727848" y="7749480"/>
            <a:ext cx="11055131" cy="18460403"/>
            <a:chOff x="-699887" y="-1219008"/>
            <a:chExt cx="7318903" cy="15547571"/>
          </a:xfrm>
          <a:blipFill>
            <a:blip r:embed="rId2"/>
            <a:stretch>
              <a:fillRect/>
            </a:stretch>
          </a:blipFill>
        </p:grpSpPr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62E46793-5C30-BD42-0041-76DAE578995F}"/>
                </a:ext>
              </a:extLst>
            </p:cNvPr>
            <p:cNvSpPr/>
            <p:nvPr/>
          </p:nvSpPr>
          <p:spPr>
            <a:xfrm>
              <a:off x="1236601" y="262268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Hexagon 67">
              <a:extLst>
                <a:ext uri="{FF2B5EF4-FFF2-40B4-BE49-F238E27FC236}">
                  <a16:creationId xmlns:a16="http://schemas.microsoft.com/office/drawing/2014/main" id="{04BC625D-C60F-2349-786A-CB6E89DDBC51}"/>
                </a:ext>
              </a:extLst>
            </p:cNvPr>
            <p:cNvSpPr/>
            <p:nvPr/>
          </p:nvSpPr>
          <p:spPr>
            <a:xfrm>
              <a:off x="2892785" y="1606188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EF9DDD5A-8DDF-F23B-8ED3-52BD275FEAD0}"/>
                </a:ext>
              </a:extLst>
            </p:cNvPr>
            <p:cNvSpPr/>
            <p:nvPr/>
          </p:nvSpPr>
          <p:spPr>
            <a:xfrm>
              <a:off x="2921305" y="3639180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B3AC2579-2FFC-998E-3FFE-1ED2E3B3B126}"/>
                </a:ext>
              </a:extLst>
            </p:cNvPr>
            <p:cNvSpPr/>
            <p:nvPr/>
          </p:nvSpPr>
          <p:spPr>
            <a:xfrm>
              <a:off x="2921305" y="561387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017B6016-4025-2717-BCDD-1B7C4EB6B616}"/>
                </a:ext>
              </a:extLst>
            </p:cNvPr>
            <p:cNvSpPr/>
            <p:nvPr/>
          </p:nvSpPr>
          <p:spPr>
            <a:xfrm>
              <a:off x="4614313" y="465665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E2854D3C-9DB0-4D33-6A81-F73081543C55}"/>
                </a:ext>
              </a:extLst>
            </p:cNvPr>
            <p:cNvSpPr/>
            <p:nvPr/>
          </p:nvSpPr>
          <p:spPr>
            <a:xfrm>
              <a:off x="4606009" y="262170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00C60E89-03D5-7829-8D30-9DC91CA2F343}"/>
                </a:ext>
              </a:extLst>
            </p:cNvPr>
            <p:cNvSpPr/>
            <p:nvPr/>
          </p:nvSpPr>
          <p:spPr>
            <a:xfrm>
              <a:off x="4606008" y="6631352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A9639D53-AC6C-5CD6-C304-2D580EFE3CC1}"/>
                </a:ext>
              </a:extLst>
            </p:cNvPr>
            <p:cNvSpPr/>
            <p:nvPr/>
          </p:nvSpPr>
          <p:spPr>
            <a:xfrm>
              <a:off x="4599072" y="57104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F82F460D-C97D-FAD4-AEED-4E128F93BC4A}"/>
                </a:ext>
              </a:extLst>
            </p:cNvPr>
            <p:cNvSpPr/>
            <p:nvPr/>
          </p:nvSpPr>
          <p:spPr>
            <a:xfrm>
              <a:off x="2880440" y="-293052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C5F88115-FDE1-07D9-1ACC-CBE597915FBF}"/>
                </a:ext>
              </a:extLst>
            </p:cNvPr>
            <p:cNvSpPr/>
            <p:nvPr/>
          </p:nvSpPr>
          <p:spPr>
            <a:xfrm>
              <a:off x="1148056" y="69429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9F6D716A-334D-7813-F327-E8D564D5DBA9}"/>
                </a:ext>
              </a:extLst>
            </p:cNvPr>
            <p:cNvSpPr/>
            <p:nvPr/>
          </p:nvSpPr>
          <p:spPr>
            <a:xfrm>
              <a:off x="1200712" y="-1219008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9E80685D-789D-B459-EA87-4AF3329926F1}"/>
                </a:ext>
              </a:extLst>
            </p:cNvPr>
            <p:cNvSpPr/>
            <p:nvPr/>
          </p:nvSpPr>
          <p:spPr>
            <a:xfrm>
              <a:off x="1200711" y="464047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E5AD859E-F97A-4B6E-484B-97DDE73EFA78}"/>
                </a:ext>
              </a:extLst>
            </p:cNvPr>
            <p:cNvSpPr/>
            <p:nvPr/>
          </p:nvSpPr>
          <p:spPr>
            <a:xfrm>
              <a:off x="1200711" y="656886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Hexagon 79">
              <a:extLst>
                <a:ext uri="{FF2B5EF4-FFF2-40B4-BE49-F238E27FC236}">
                  <a16:creationId xmlns:a16="http://schemas.microsoft.com/office/drawing/2014/main" id="{5DFAE186-1E78-0FC2-870D-44FFE9D3FB74}"/>
                </a:ext>
              </a:extLst>
            </p:cNvPr>
            <p:cNvSpPr/>
            <p:nvPr/>
          </p:nvSpPr>
          <p:spPr>
            <a:xfrm>
              <a:off x="-625377" y="-24388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Hexagon 80">
              <a:extLst>
                <a:ext uri="{FF2B5EF4-FFF2-40B4-BE49-F238E27FC236}">
                  <a16:creationId xmlns:a16="http://schemas.microsoft.com/office/drawing/2014/main" id="{A2D08ECA-14AE-8DEE-F5E2-7F5973518155}"/>
                </a:ext>
              </a:extLst>
            </p:cNvPr>
            <p:cNvSpPr/>
            <p:nvPr/>
          </p:nvSpPr>
          <p:spPr>
            <a:xfrm>
              <a:off x="-488907" y="174013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B2F6FC63-24AE-7071-C379-F6A29AFE270A}"/>
                </a:ext>
              </a:extLst>
            </p:cNvPr>
            <p:cNvSpPr/>
            <p:nvPr/>
          </p:nvSpPr>
          <p:spPr>
            <a:xfrm>
              <a:off x="-519883" y="3629228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Hexagon 82">
              <a:extLst>
                <a:ext uri="{FF2B5EF4-FFF2-40B4-BE49-F238E27FC236}">
                  <a16:creationId xmlns:a16="http://schemas.microsoft.com/office/drawing/2014/main" id="{9F941608-8C34-9ED9-E482-EECEF10B6758}"/>
                </a:ext>
              </a:extLst>
            </p:cNvPr>
            <p:cNvSpPr/>
            <p:nvPr/>
          </p:nvSpPr>
          <p:spPr>
            <a:xfrm>
              <a:off x="-506090" y="5665472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Hexagon 83">
              <a:extLst>
                <a:ext uri="{FF2B5EF4-FFF2-40B4-BE49-F238E27FC236}">
                  <a16:creationId xmlns:a16="http://schemas.microsoft.com/office/drawing/2014/main" id="{76C028EE-1D09-1CF8-217E-40CE39D8F264}"/>
                </a:ext>
              </a:extLst>
            </p:cNvPr>
            <p:cNvSpPr/>
            <p:nvPr/>
          </p:nvSpPr>
          <p:spPr>
            <a:xfrm>
              <a:off x="2903360" y="756290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57518523-BBE6-BC63-0CEC-2EA4CE3CBED8}"/>
                </a:ext>
              </a:extLst>
            </p:cNvPr>
            <p:cNvSpPr/>
            <p:nvPr/>
          </p:nvSpPr>
          <p:spPr>
            <a:xfrm>
              <a:off x="-458093" y="763315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6021F887-B2AF-B4C9-6A46-9C06C3D1E6DC}"/>
                </a:ext>
              </a:extLst>
            </p:cNvPr>
            <p:cNvSpPr/>
            <p:nvPr/>
          </p:nvSpPr>
          <p:spPr>
            <a:xfrm>
              <a:off x="1355262" y="8479898"/>
              <a:ext cx="1778997" cy="1862163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Hexagon 86">
              <a:extLst>
                <a:ext uri="{FF2B5EF4-FFF2-40B4-BE49-F238E27FC236}">
                  <a16:creationId xmlns:a16="http://schemas.microsoft.com/office/drawing/2014/main" id="{0A8C2D23-2CD5-A721-139E-5D089AB2DA6A}"/>
                </a:ext>
              </a:extLst>
            </p:cNvPr>
            <p:cNvSpPr/>
            <p:nvPr/>
          </p:nvSpPr>
          <p:spPr>
            <a:xfrm>
              <a:off x="4521020" y="864783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8E78EA76-4ED9-8469-7FA7-4D1877CFF7DA}"/>
                </a:ext>
              </a:extLst>
            </p:cNvPr>
            <p:cNvSpPr/>
            <p:nvPr/>
          </p:nvSpPr>
          <p:spPr>
            <a:xfrm>
              <a:off x="2972922" y="9511932"/>
              <a:ext cx="1815521" cy="178109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B1A3B937-899B-DF99-76F0-C69953E69CA6}"/>
                </a:ext>
              </a:extLst>
            </p:cNvPr>
            <p:cNvSpPr/>
            <p:nvPr/>
          </p:nvSpPr>
          <p:spPr>
            <a:xfrm>
              <a:off x="1046460" y="1048182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Hexagon 89">
              <a:extLst>
                <a:ext uri="{FF2B5EF4-FFF2-40B4-BE49-F238E27FC236}">
                  <a16:creationId xmlns:a16="http://schemas.microsoft.com/office/drawing/2014/main" id="{72BB7A68-9A56-2382-E34B-A8EFCBBFC008}"/>
                </a:ext>
              </a:extLst>
            </p:cNvPr>
            <p:cNvSpPr/>
            <p:nvPr/>
          </p:nvSpPr>
          <p:spPr>
            <a:xfrm>
              <a:off x="4437924" y="10638943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Hexagon 90">
              <a:extLst>
                <a:ext uri="{FF2B5EF4-FFF2-40B4-BE49-F238E27FC236}">
                  <a16:creationId xmlns:a16="http://schemas.microsoft.com/office/drawing/2014/main" id="{829DE81D-1CB8-1261-8BB0-2BB0FCFDB654}"/>
                </a:ext>
              </a:extLst>
            </p:cNvPr>
            <p:cNvSpPr/>
            <p:nvPr/>
          </p:nvSpPr>
          <p:spPr>
            <a:xfrm>
              <a:off x="2783740" y="11619657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7C479318-5D40-B4FA-8683-4B16188ED7C3}"/>
                </a:ext>
              </a:extLst>
            </p:cNvPr>
            <p:cNvSpPr/>
            <p:nvPr/>
          </p:nvSpPr>
          <p:spPr>
            <a:xfrm>
              <a:off x="1129556" y="12600371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E4B0CC57-851A-FF27-D277-05ABD18B796F}"/>
                </a:ext>
              </a:extLst>
            </p:cNvPr>
            <p:cNvSpPr/>
            <p:nvPr/>
          </p:nvSpPr>
          <p:spPr>
            <a:xfrm>
              <a:off x="-699887" y="11503039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Hexagon 93">
              <a:extLst>
                <a:ext uri="{FF2B5EF4-FFF2-40B4-BE49-F238E27FC236}">
                  <a16:creationId xmlns:a16="http://schemas.microsoft.com/office/drawing/2014/main" id="{04C8C21D-567D-A6F5-A340-4ECD109B43E0}"/>
                </a:ext>
              </a:extLst>
            </p:cNvPr>
            <p:cNvSpPr/>
            <p:nvPr/>
          </p:nvSpPr>
          <p:spPr>
            <a:xfrm>
              <a:off x="-607724" y="948881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8483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8580">
            <a:alpha val="6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AAD065-000A-8C32-720B-425E0FFF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xagon 22">
            <a:extLst>
              <a:ext uri="{FF2B5EF4-FFF2-40B4-BE49-F238E27FC236}">
                <a16:creationId xmlns:a16="http://schemas.microsoft.com/office/drawing/2014/main" id="{5D974B39-FD0E-9BF5-CE18-DA450D629503}"/>
              </a:ext>
            </a:extLst>
          </p:cNvPr>
          <p:cNvSpPr/>
          <p:nvPr/>
        </p:nvSpPr>
        <p:spPr>
          <a:xfrm rot="2432425">
            <a:off x="927296" y="-747464"/>
            <a:ext cx="3647155" cy="3168352"/>
          </a:xfrm>
          <a:prstGeom prst="hexagon">
            <a:avLst/>
          </a:prstGeom>
          <a:solidFill>
            <a:srgbClr val="F98E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02CAE729-EF88-457A-13AB-55FEA1984ABA}"/>
              </a:ext>
            </a:extLst>
          </p:cNvPr>
          <p:cNvSpPr/>
          <p:nvPr/>
        </p:nvSpPr>
        <p:spPr>
          <a:xfrm rot="2432425">
            <a:off x="-1220659" y="2734660"/>
            <a:ext cx="3647155" cy="3168352"/>
          </a:xfrm>
          <a:prstGeom prst="hexagon">
            <a:avLst/>
          </a:prstGeom>
          <a:solidFill>
            <a:srgbClr val="F98E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77DC7787-F1E6-667E-F1D6-43F6D34E90A3}"/>
              </a:ext>
            </a:extLst>
          </p:cNvPr>
          <p:cNvSpPr/>
          <p:nvPr/>
        </p:nvSpPr>
        <p:spPr>
          <a:xfrm rot="2432425">
            <a:off x="2508346" y="4078640"/>
            <a:ext cx="3647155" cy="3168352"/>
          </a:xfrm>
          <a:prstGeom prst="hexagon">
            <a:avLst/>
          </a:prstGeom>
          <a:solidFill>
            <a:srgbClr val="F98E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E1EA4-4DCD-D91B-8669-FD27DD471FE7}"/>
              </a:ext>
            </a:extLst>
          </p:cNvPr>
          <p:cNvSpPr txBox="1"/>
          <p:nvPr/>
        </p:nvSpPr>
        <p:spPr>
          <a:xfrm>
            <a:off x="1449256" y="224968"/>
            <a:ext cx="3550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62000"/>
                    </a:prstClr>
                  </a:outerShdw>
                  <a:reflection blurRad="165100" stA="74000" endPos="85000" dir="5400000" sy="-100000" algn="bl" rotWithShape="0"/>
                </a:effectLst>
                <a:latin typeface="Algerian" panose="04020705040A02060702" pitchFamily="82" charset="0"/>
              </a:rPr>
              <a:t>REVENUE MODEL</a:t>
            </a:r>
            <a:endParaRPr lang="en-IN" sz="6000" b="1" dirty="0">
              <a:solidFill>
                <a:srgbClr val="7030A0"/>
              </a:solidFill>
              <a:effectLst>
                <a:outerShdw blurRad="50800" dist="38100" dir="2700000" algn="tl" rotWithShape="0">
                  <a:prstClr val="black">
                    <a:alpha val="62000"/>
                  </a:prstClr>
                </a:outerShdw>
                <a:reflection blurRad="165100" stA="74000" endPos="850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505DC-38C1-F800-FEFA-0B77CB7F621A}"/>
              </a:ext>
            </a:extLst>
          </p:cNvPr>
          <p:cNvSpPr txBox="1"/>
          <p:nvPr/>
        </p:nvSpPr>
        <p:spPr>
          <a:xfrm>
            <a:off x="765776" y="2557803"/>
            <a:ext cx="44130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Nykaa earns its revenues through the below-mentioned means.</a:t>
            </a:r>
          </a:p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sz="2400" b="1" dirty="0">
                <a:latin typeface="Algerian" panose="04020705040A02060702" pitchFamily="82" charset="0"/>
              </a:rPr>
              <a:t>Sale of products</a:t>
            </a:r>
          </a:p>
          <a:p>
            <a:r>
              <a:rPr lang="en-US" sz="2400" dirty="0"/>
              <a:t>The brand sells its own products and the products of its partnered brands, which is the primary source of revenue for the brand.</a:t>
            </a:r>
          </a:p>
          <a:p>
            <a:endParaRPr lang="en-IN" sz="2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EEACEC-5830-F5FD-D0C7-94648DB708CD}"/>
              </a:ext>
            </a:extLst>
          </p:cNvPr>
          <p:cNvGrpSpPr/>
          <p:nvPr/>
        </p:nvGrpSpPr>
        <p:grpSpPr>
          <a:xfrm>
            <a:off x="4727848" y="-15240"/>
            <a:ext cx="11055131" cy="18460403"/>
            <a:chOff x="-699887" y="-1219008"/>
            <a:chExt cx="7318903" cy="15547571"/>
          </a:xfrm>
          <a:blipFill>
            <a:blip r:embed="rId2"/>
            <a:stretch>
              <a:fillRect/>
            </a:stretch>
          </a:blipFill>
        </p:grpSpPr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A7784DB7-8E2E-48F3-C976-908CC3C59620}"/>
                </a:ext>
              </a:extLst>
            </p:cNvPr>
            <p:cNvSpPr/>
            <p:nvPr/>
          </p:nvSpPr>
          <p:spPr>
            <a:xfrm>
              <a:off x="1236601" y="262268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Hexagon 67">
              <a:extLst>
                <a:ext uri="{FF2B5EF4-FFF2-40B4-BE49-F238E27FC236}">
                  <a16:creationId xmlns:a16="http://schemas.microsoft.com/office/drawing/2014/main" id="{5909590A-2569-E566-1443-5F40A4F42006}"/>
                </a:ext>
              </a:extLst>
            </p:cNvPr>
            <p:cNvSpPr/>
            <p:nvPr/>
          </p:nvSpPr>
          <p:spPr>
            <a:xfrm>
              <a:off x="2892785" y="1606188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932FE20E-DC3F-C38C-DB66-4019DDD0FE2C}"/>
                </a:ext>
              </a:extLst>
            </p:cNvPr>
            <p:cNvSpPr/>
            <p:nvPr/>
          </p:nvSpPr>
          <p:spPr>
            <a:xfrm>
              <a:off x="2921305" y="3639180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B522B666-0291-7FFF-49D6-5E9A5F903E52}"/>
                </a:ext>
              </a:extLst>
            </p:cNvPr>
            <p:cNvSpPr/>
            <p:nvPr/>
          </p:nvSpPr>
          <p:spPr>
            <a:xfrm>
              <a:off x="2921305" y="561387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A6FC77AA-6C82-EC7D-7410-01AB3447E3DF}"/>
                </a:ext>
              </a:extLst>
            </p:cNvPr>
            <p:cNvSpPr/>
            <p:nvPr/>
          </p:nvSpPr>
          <p:spPr>
            <a:xfrm>
              <a:off x="4614313" y="465665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33EF5FA8-01A7-544F-0955-2067DAEC1CBF}"/>
                </a:ext>
              </a:extLst>
            </p:cNvPr>
            <p:cNvSpPr/>
            <p:nvPr/>
          </p:nvSpPr>
          <p:spPr>
            <a:xfrm>
              <a:off x="4606009" y="262170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DCEBF91B-6164-7355-F7E2-ADC048345B63}"/>
                </a:ext>
              </a:extLst>
            </p:cNvPr>
            <p:cNvSpPr/>
            <p:nvPr/>
          </p:nvSpPr>
          <p:spPr>
            <a:xfrm>
              <a:off x="4606008" y="6631352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55AE9625-EA64-2B66-BD08-37D5CFB46ECF}"/>
                </a:ext>
              </a:extLst>
            </p:cNvPr>
            <p:cNvSpPr/>
            <p:nvPr/>
          </p:nvSpPr>
          <p:spPr>
            <a:xfrm>
              <a:off x="4599072" y="57104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92464764-DF6C-62FA-5EAC-B0034B5EADF1}"/>
                </a:ext>
              </a:extLst>
            </p:cNvPr>
            <p:cNvSpPr/>
            <p:nvPr/>
          </p:nvSpPr>
          <p:spPr>
            <a:xfrm>
              <a:off x="2880440" y="-293052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8538301A-17A6-6B10-AB97-35E01AEBD334}"/>
                </a:ext>
              </a:extLst>
            </p:cNvPr>
            <p:cNvSpPr/>
            <p:nvPr/>
          </p:nvSpPr>
          <p:spPr>
            <a:xfrm>
              <a:off x="1148056" y="69429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9BD8687C-A3FA-F016-2211-11D9D02ED10D}"/>
                </a:ext>
              </a:extLst>
            </p:cNvPr>
            <p:cNvSpPr/>
            <p:nvPr/>
          </p:nvSpPr>
          <p:spPr>
            <a:xfrm>
              <a:off x="1200712" y="-1219008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E5CAD42E-2204-BCD1-B673-A35880498C3E}"/>
                </a:ext>
              </a:extLst>
            </p:cNvPr>
            <p:cNvSpPr/>
            <p:nvPr/>
          </p:nvSpPr>
          <p:spPr>
            <a:xfrm>
              <a:off x="1200711" y="464047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0DA5C5A4-E7CB-45CD-0A67-D0A7CD308BAD}"/>
                </a:ext>
              </a:extLst>
            </p:cNvPr>
            <p:cNvSpPr/>
            <p:nvPr/>
          </p:nvSpPr>
          <p:spPr>
            <a:xfrm>
              <a:off x="1200711" y="656886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Hexagon 79">
              <a:extLst>
                <a:ext uri="{FF2B5EF4-FFF2-40B4-BE49-F238E27FC236}">
                  <a16:creationId xmlns:a16="http://schemas.microsoft.com/office/drawing/2014/main" id="{EBB59395-DB5A-FF8D-A936-F90258332F67}"/>
                </a:ext>
              </a:extLst>
            </p:cNvPr>
            <p:cNvSpPr/>
            <p:nvPr/>
          </p:nvSpPr>
          <p:spPr>
            <a:xfrm>
              <a:off x="-625377" y="-24388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Hexagon 80">
              <a:extLst>
                <a:ext uri="{FF2B5EF4-FFF2-40B4-BE49-F238E27FC236}">
                  <a16:creationId xmlns:a16="http://schemas.microsoft.com/office/drawing/2014/main" id="{D6A1F705-E7B4-3CF1-1558-7FA5EE49E1D9}"/>
                </a:ext>
              </a:extLst>
            </p:cNvPr>
            <p:cNvSpPr/>
            <p:nvPr/>
          </p:nvSpPr>
          <p:spPr>
            <a:xfrm>
              <a:off x="-488907" y="174013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237923E8-0A9C-1CD5-61B1-D7D33FA57FD7}"/>
                </a:ext>
              </a:extLst>
            </p:cNvPr>
            <p:cNvSpPr/>
            <p:nvPr/>
          </p:nvSpPr>
          <p:spPr>
            <a:xfrm>
              <a:off x="-519883" y="3629228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Hexagon 82">
              <a:extLst>
                <a:ext uri="{FF2B5EF4-FFF2-40B4-BE49-F238E27FC236}">
                  <a16:creationId xmlns:a16="http://schemas.microsoft.com/office/drawing/2014/main" id="{47409748-77B4-48FF-B3DE-4C8E60DF3539}"/>
                </a:ext>
              </a:extLst>
            </p:cNvPr>
            <p:cNvSpPr/>
            <p:nvPr/>
          </p:nvSpPr>
          <p:spPr>
            <a:xfrm>
              <a:off x="-506090" y="5665472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Hexagon 83">
              <a:extLst>
                <a:ext uri="{FF2B5EF4-FFF2-40B4-BE49-F238E27FC236}">
                  <a16:creationId xmlns:a16="http://schemas.microsoft.com/office/drawing/2014/main" id="{4A57C44D-19B5-287D-0EF0-679FA98E5C05}"/>
                </a:ext>
              </a:extLst>
            </p:cNvPr>
            <p:cNvSpPr/>
            <p:nvPr/>
          </p:nvSpPr>
          <p:spPr>
            <a:xfrm>
              <a:off x="2903360" y="756290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A48BDD38-9D37-7389-AA7F-7D00DD57A683}"/>
                </a:ext>
              </a:extLst>
            </p:cNvPr>
            <p:cNvSpPr/>
            <p:nvPr/>
          </p:nvSpPr>
          <p:spPr>
            <a:xfrm>
              <a:off x="-458093" y="763315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E39D8E34-C331-2F1A-8278-3643F233FC1C}"/>
                </a:ext>
              </a:extLst>
            </p:cNvPr>
            <p:cNvSpPr/>
            <p:nvPr/>
          </p:nvSpPr>
          <p:spPr>
            <a:xfrm>
              <a:off x="1355262" y="8479898"/>
              <a:ext cx="1778997" cy="1862163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Hexagon 86">
              <a:extLst>
                <a:ext uri="{FF2B5EF4-FFF2-40B4-BE49-F238E27FC236}">
                  <a16:creationId xmlns:a16="http://schemas.microsoft.com/office/drawing/2014/main" id="{5119F3CB-C531-D629-3EE7-63755530C97E}"/>
                </a:ext>
              </a:extLst>
            </p:cNvPr>
            <p:cNvSpPr/>
            <p:nvPr/>
          </p:nvSpPr>
          <p:spPr>
            <a:xfrm>
              <a:off x="4521020" y="864783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7DEFABBE-F17F-6DBB-D248-7F113D934622}"/>
                </a:ext>
              </a:extLst>
            </p:cNvPr>
            <p:cNvSpPr/>
            <p:nvPr/>
          </p:nvSpPr>
          <p:spPr>
            <a:xfrm>
              <a:off x="2972922" y="9511932"/>
              <a:ext cx="1815521" cy="178109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7CD763CB-780F-E668-CD6D-3C2878D201B6}"/>
                </a:ext>
              </a:extLst>
            </p:cNvPr>
            <p:cNvSpPr/>
            <p:nvPr/>
          </p:nvSpPr>
          <p:spPr>
            <a:xfrm>
              <a:off x="1046460" y="1048182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Hexagon 89">
              <a:extLst>
                <a:ext uri="{FF2B5EF4-FFF2-40B4-BE49-F238E27FC236}">
                  <a16:creationId xmlns:a16="http://schemas.microsoft.com/office/drawing/2014/main" id="{FF433DF0-7979-079B-8EDC-AC9FF938B7C2}"/>
                </a:ext>
              </a:extLst>
            </p:cNvPr>
            <p:cNvSpPr/>
            <p:nvPr/>
          </p:nvSpPr>
          <p:spPr>
            <a:xfrm>
              <a:off x="4437924" y="10638943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Hexagon 90">
              <a:extLst>
                <a:ext uri="{FF2B5EF4-FFF2-40B4-BE49-F238E27FC236}">
                  <a16:creationId xmlns:a16="http://schemas.microsoft.com/office/drawing/2014/main" id="{CCE3C90F-1463-7A15-B662-BBC988C9B1CC}"/>
                </a:ext>
              </a:extLst>
            </p:cNvPr>
            <p:cNvSpPr/>
            <p:nvPr/>
          </p:nvSpPr>
          <p:spPr>
            <a:xfrm>
              <a:off x="2783740" y="11619657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9509A7CF-BCBD-4126-BECF-B56E49D6DF40}"/>
                </a:ext>
              </a:extLst>
            </p:cNvPr>
            <p:cNvSpPr/>
            <p:nvPr/>
          </p:nvSpPr>
          <p:spPr>
            <a:xfrm>
              <a:off x="1129556" y="12600371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E4E4C195-022D-7F84-868A-797AC83C7E6E}"/>
                </a:ext>
              </a:extLst>
            </p:cNvPr>
            <p:cNvSpPr/>
            <p:nvPr/>
          </p:nvSpPr>
          <p:spPr>
            <a:xfrm>
              <a:off x="-699887" y="11503039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Hexagon 93">
              <a:extLst>
                <a:ext uri="{FF2B5EF4-FFF2-40B4-BE49-F238E27FC236}">
                  <a16:creationId xmlns:a16="http://schemas.microsoft.com/office/drawing/2014/main" id="{0A9C6D0E-6EC2-2D4F-12C2-0B4141F2818A}"/>
                </a:ext>
              </a:extLst>
            </p:cNvPr>
            <p:cNvSpPr/>
            <p:nvPr/>
          </p:nvSpPr>
          <p:spPr>
            <a:xfrm>
              <a:off x="-607724" y="948881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CAB9324-0A2C-EE9C-B842-EA3122FE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0" y="616393"/>
            <a:ext cx="1116334" cy="11163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343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8580">
            <a:alpha val="6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CFC451-647A-2126-DAD8-5DD1F577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xagon 22">
            <a:extLst>
              <a:ext uri="{FF2B5EF4-FFF2-40B4-BE49-F238E27FC236}">
                <a16:creationId xmlns:a16="http://schemas.microsoft.com/office/drawing/2014/main" id="{5F103597-53D5-4693-8167-28ACD99FFA16}"/>
              </a:ext>
            </a:extLst>
          </p:cNvPr>
          <p:cNvSpPr/>
          <p:nvPr/>
        </p:nvSpPr>
        <p:spPr>
          <a:xfrm rot="2432425">
            <a:off x="927296" y="-747464"/>
            <a:ext cx="3647155" cy="3168352"/>
          </a:xfrm>
          <a:prstGeom prst="hexagon">
            <a:avLst/>
          </a:prstGeom>
          <a:solidFill>
            <a:srgbClr val="F98E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DA2A0337-48E6-DE80-CE64-78B0C4FD0FDA}"/>
              </a:ext>
            </a:extLst>
          </p:cNvPr>
          <p:cNvSpPr/>
          <p:nvPr/>
        </p:nvSpPr>
        <p:spPr>
          <a:xfrm rot="2432425">
            <a:off x="-1220659" y="2734660"/>
            <a:ext cx="3647155" cy="3168352"/>
          </a:xfrm>
          <a:prstGeom prst="hexagon">
            <a:avLst/>
          </a:prstGeom>
          <a:solidFill>
            <a:srgbClr val="F98E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9587DBA3-2F17-F8CC-453A-1C037713F169}"/>
              </a:ext>
            </a:extLst>
          </p:cNvPr>
          <p:cNvSpPr/>
          <p:nvPr/>
        </p:nvSpPr>
        <p:spPr>
          <a:xfrm rot="2432425">
            <a:off x="2508346" y="4078640"/>
            <a:ext cx="3647155" cy="3168352"/>
          </a:xfrm>
          <a:prstGeom prst="hexagon">
            <a:avLst/>
          </a:prstGeom>
          <a:solidFill>
            <a:srgbClr val="F98E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43430B-7A3D-1594-FF52-885B2A48E252}"/>
              </a:ext>
            </a:extLst>
          </p:cNvPr>
          <p:cNvSpPr txBox="1"/>
          <p:nvPr/>
        </p:nvSpPr>
        <p:spPr>
          <a:xfrm>
            <a:off x="765776" y="2749498"/>
            <a:ext cx="44130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Banner advertisements</a:t>
            </a:r>
          </a:p>
          <a:p>
            <a:r>
              <a:rPr lang="en-US" sz="2400" dirty="0"/>
              <a:t>The banner advertisements of the company also help it bring in a lot of traffic, many of which turn into sales.</a:t>
            </a:r>
          </a:p>
          <a:p>
            <a:endParaRPr lang="en-US" sz="2400" dirty="0"/>
          </a:p>
          <a:p>
            <a:r>
              <a:rPr lang="en-US" sz="2400" dirty="0"/>
              <a:t>Discount income, income from commissions, and miscellaneous income are some other sources of revenue for the brand.</a:t>
            </a:r>
            <a:endParaRPr lang="en-IN" sz="2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9D52E5-E332-00D1-BD62-3C2752423749}"/>
              </a:ext>
            </a:extLst>
          </p:cNvPr>
          <p:cNvGrpSpPr/>
          <p:nvPr/>
        </p:nvGrpSpPr>
        <p:grpSpPr>
          <a:xfrm>
            <a:off x="4727848" y="-7300554"/>
            <a:ext cx="11055131" cy="18460403"/>
            <a:chOff x="-699887" y="-1219008"/>
            <a:chExt cx="7318903" cy="15547571"/>
          </a:xfrm>
          <a:blipFill>
            <a:blip r:embed="rId2"/>
            <a:stretch>
              <a:fillRect/>
            </a:stretch>
          </a:blipFill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78CE04A0-7087-ACD2-7086-881B48656C18}"/>
                </a:ext>
              </a:extLst>
            </p:cNvPr>
            <p:cNvSpPr/>
            <p:nvPr/>
          </p:nvSpPr>
          <p:spPr>
            <a:xfrm>
              <a:off x="1236601" y="262268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CD5AEC05-40B6-D8BB-BEEB-50302C447A19}"/>
                </a:ext>
              </a:extLst>
            </p:cNvPr>
            <p:cNvSpPr/>
            <p:nvPr/>
          </p:nvSpPr>
          <p:spPr>
            <a:xfrm>
              <a:off x="2892785" y="1606188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8C58C95E-80F6-61C4-F573-4FD8E854ED14}"/>
                </a:ext>
              </a:extLst>
            </p:cNvPr>
            <p:cNvSpPr/>
            <p:nvPr/>
          </p:nvSpPr>
          <p:spPr>
            <a:xfrm>
              <a:off x="2921305" y="3639180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D1D99AB6-A10D-3BD2-DCA8-8CDA28E7D5A1}"/>
                </a:ext>
              </a:extLst>
            </p:cNvPr>
            <p:cNvSpPr/>
            <p:nvPr/>
          </p:nvSpPr>
          <p:spPr>
            <a:xfrm>
              <a:off x="2921305" y="561387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55130F19-91CC-E854-1452-20C40FF822B3}"/>
                </a:ext>
              </a:extLst>
            </p:cNvPr>
            <p:cNvSpPr/>
            <p:nvPr/>
          </p:nvSpPr>
          <p:spPr>
            <a:xfrm>
              <a:off x="4614313" y="465665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E57EA30-8CBF-CD1A-E168-5874A348B779}"/>
                </a:ext>
              </a:extLst>
            </p:cNvPr>
            <p:cNvSpPr/>
            <p:nvPr/>
          </p:nvSpPr>
          <p:spPr>
            <a:xfrm>
              <a:off x="4606009" y="262170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55612C2E-5982-08DA-199D-A2C1FDC64B08}"/>
                </a:ext>
              </a:extLst>
            </p:cNvPr>
            <p:cNvSpPr/>
            <p:nvPr/>
          </p:nvSpPr>
          <p:spPr>
            <a:xfrm>
              <a:off x="4606008" y="6631352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F3D72526-DABD-A167-494A-C64DBDE51F7C}"/>
                </a:ext>
              </a:extLst>
            </p:cNvPr>
            <p:cNvSpPr/>
            <p:nvPr/>
          </p:nvSpPr>
          <p:spPr>
            <a:xfrm>
              <a:off x="4599072" y="57104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2D6C627D-8B0B-673A-81B0-47571ED9114F}"/>
                </a:ext>
              </a:extLst>
            </p:cNvPr>
            <p:cNvSpPr/>
            <p:nvPr/>
          </p:nvSpPr>
          <p:spPr>
            <a:xfrm>
              <a:off x="2880440" y="-293052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618E17D7-AF30-3565-6E16-146F1A16CA83}"/>
                </a:ext>
              </a:extLst>
            </p:cNvPr>
            <p:cNvSpPr/>
            <p:nvPr/>
          </p:nvSpPr>
          <p:spPr>
            <a:xfrm>
              <a:off x="1148056" y="69429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61AC72F8-E121-6C59-546E-5CB73CBC770D}"/>
                </a:ext>
              </a:extLst>
            </p:cNvPr>
            <p:cNvSpPr/>
            <p:nvPr/>
          </p:nvSpPr>
          <p:spPr>
            <a:xfrm>
              <a:off x="1200712" y="-1219008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3A9DD4B9-0BE1-4683-8C28-E626032A66D4}"/>
                </a:ext>
              </a:extLst>
            </p:cNvPr>
            <p:cNvSpPr/>
            <p:nvPr/>
          </p:nvSpPr>
          <p:spPr>
            <a:xfrm>
              <a:off x="1200711" y="464047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DDA604EE-4FDB-2259-E37C-33BDD4F56357}"/>
                </a:ext>
              </a:extLst>
            </p:cNvPr>
            <p:cNvSpPr/>
            <p:nvPr/>
          </p:nvSpPr>
          <p:spPr>
            <a:xfrm>
              <a:off x="1200711" y="656886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B1A4E383-342F-4BFA-B682-EB673839651E}"/>
                </a:ext>
              </a:extLst>
            </p:cNvPr>
            <p:cNvSpPr/>
            <p:nvPr/>
          </p:nvSpPr>
          <p:spPr>
            <a:xfrm>
              <a:off x="-625377" y="-24388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866AA1A4-A1D7-D411-C368-85D272144125}"/>
                </a:ext>
              </a:extLst>
            </p:cNvPr>
            <p:cNvSpPr/>
            <p:nvPr/>
          </p:nvSpPr>
          <p:spPr>
            <a:xfrm>
              <a:off x="-488907" y="174013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6926BAE2-7415-F4E4-1EA6-5DF0139FEBDC}"/>
                </a:ext>
              </a:extLst>
            </p:cNvPr>
            <p:cNvSpPr/>
            <p:nvPr/>
          </p:nvSpPr>
          <p:spPr>
            <a:xfrm>
              <a:off x="-519883" y="3629228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87318B9E-82F2-9039-44D5-05D974DEE177}"/>
                </a:ext>
              </a:extLst>
            </p:cNvPr>
            <p:cNvSpPr/>
            <p:nvPr/>
          </p:nvSpPr>
          <p:spPr>
            <a:xfrm>
              <a:off x="-506090" y="5665472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81F01577-A513-F738-609D-F347B8885049}"/>
                </a:ext>
              </a:extLst>
            </p:cNvPr>
            <p:cNvSpPr/>
            <p:nvPr/>
          </p:nvSpPr>
          <p:spPr>
            <a:xfrm>
              <a:off x="2903360" y="756290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F837B5B9-828B-F720-B20A-5EA5EAF25CD6}"/>
                </a:ext>
              </a:extLst>
            </p:cNvPr>
            <p:cNvSpPr/>
            <p:nvPr/>
          </p:nvSpPr>
          <p:spPr>
            <a:xfrm>
              <a:off x="-458093" y="763315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1997F5E2-FEDD-4469-AF4E-44F7A8968EBB}"/>
                </a:ext>
              </a:extLst>
            </p:cNvPr>
            <p:cNvSpPr/>
            <p:nvPr/>
          </p:nvSpPr>
          <p:spPr>
            <a:xfrm>
              <a:off x="1355262" y="8479898"/>
              <a:ext cx="1778997" cy="1862163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137735D6-8DE5-BDA5-9CB7-FB97A11F0C7C}"/>
                </a:ext>
              </a:extLst>
            </p:cNvPr>
            <p:cNvSpPr/>
            <p:nvPr/>
          </p:nvSpPr>
          <p:spPr>
            <a:xfrm>
              <a:off x="4521020" y="864783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AD959C00-3BD0-354D-B262-3858226B46DA}"/>
                </a:ext>
              </a:extLst>
            </p:cNvPr>
            <p:cNvSpPr/>
            <p:nvPr/>
          </p:nvSpPr>
          <p:spPr>
            <a:xfrm>
              <a:off x="2972922" y="9511932"/>
              <a:ext cx="1815521" cy="178109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D7E883A7-0C10-D9ED-9EF2-91DC44BC2D77}"/>
                </a:ext>
              </a:extLst>
            </p:cNvPr>
            <p:cNvSpPr/>
            <p:nvPr/>
          </p:nvSpPr>
          <p:spPr>
            <a:xfrm>
              <a:off x="1046460" y="10481826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4F00EFE6-148C-F746-CC68-771F48477921}"/>
                </a:ext>
              </a:extLst>
            </p:cNvPr>
            <p:cNvSpPr/>
            <p:nvPr/>
          </p:nvSpPr>
          <p:spPr>
            <a:xfrm>
              <a:off x="4437924" y="10638943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07A32811-6B6A-813D-0FA2-9CC0D9AB2D19}"/>
                </a:ext>
              </a:extLst>
            </p:cNvPr>
            <p:cNvSpPr/>
            <p:nvPr/>
          </p:nvSpPr>
          <p:spPr>
            <a:xfrm>
              <a:off x="2783740" y="11619657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10F20C06-A247-AF15-6AB6-3482C8CC1501}"/>
                </a:ext>
              </a:extLst>
            </p:cNvPr>
            <p:cNvSpPr/>
            <p:nvPr/>
          </p:nvSpPr>
          <p:spPr>
            <a:xfrm>
              <a:off x="1129556" y="12600371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7B3F3D5E-6546-1AD3-B346-71F1E3747316}"/>
                </a:ext>
              </a:extLst>
            </p:cNvPr>
            <p:cNvSpPr/>
            <p:nvPr/>
          </p:nvSpPr>
          <p:spPr>
            <a:xfrm>
              <a:off x="-699887" y="11503039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Hexagon 63">
              <a:extLst>
                <a:ext uri="{FF2B5EF4-FFF2-40B4-BE49-F238E27FC236}">
                  <a16:creationId xmlns:a16="http://schemas.microsoft.com/office/drawing/2014/main" id="{8F998AD5-A24E-FD20-7822-2837AB4230C4}"/>
                </a:ext>
              </a:extLst>
            </p:cNvPr>
            <p:cNvSpPr/>
            <p:nvPr/>
          </p:nvSpPr>
          <p:spPr>
            <a:xfrm>
              <a:off x="-607724" y="9488814"/>
              <a:ext cx="2004703" cy="172819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03CD826-0D53-F6A2-BF27-91D1425D0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4" t="5923" r="1186" b="8507"/>
          <a:stretch/>
        </p:blipFill>
        <p:spPr>
          <a:xfrm>
            <a:off x="291524" y="678912"/>
            <a:ext cx="1109436" cy="108748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7D416-BF71-7BCC-9EAA-E3142DD132A7}"/>
              </a:ext>
            </a:extLst>
          </p:cNvPr>
          <p:cNvSpPr txBox="1"/>
          <p:nvPr/>
        </p:nvSpPr>
        <p:spPr>
          <a:xfrm>
            <a:off x="1449256" y="224968"/>
            <a:ext cx="3550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62000"/>
                    </a:prstClr>
                  </a:outerShdw>
                  <a:reflection blurRad="165100" stA="74000" endPos="85000" dir="5400000" sy="-100000" algn="bl" rotWithShape="0"/>
                </a:effectLst>
                <a:latin typeface="Algerian" panose="04020705040A02060702" pitchFamily="82" charset="0"/>
              </a:rPr>
              <a:t>REVENUE MODEL</a:t>
            </a:r>
            <a:endParaRPr lang="en-IN" sz="6000" b="1" dirty="0">
              <a:solidFill>
                <a:srgbClr val="7030A0"/>
              </a:solidFill>
              <a:effectLst>
                <a:outerShdw blurRad="50800" dist="38100" dir="2700000" algn="tl" rotWithShape="0">
                  <a:prstClr val="black">
                    <a:alpha val="62000"/>
                  </a:prstClr>
                </a:outerShdw>
                <a:reflection blurRad="165100" stA="74000" endPos="85000" dir="5400000" sy="-100000" algn="bl" rotWithShape="0"/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35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C97F5-ADD8-2C32-5CB0-26A348D06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572761-6F6A-4285-126D-15B1BD31F968}"/>
              </a:ext>
            </a:extLst>
          </p:cNvPr>
          <p:cNvSpPr txBox="1"/>
          <p:nvPr/>
        </p:nvSpPr>
        <p:spPr>
          <a:xfrm>
            <a:off x="-499616" y="3645024"/>
            <a:ext cx="1329236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latin typeface="Castellar" panose="020A0402060406010301" pitchFamily="18" charset="0"/>
              </a:rPr>
              <a:t>Marketing </a:t>
            </a:r>
            <a:r>
              <a:rPr lang="en-US" sz="7200" b="1" dirty="0" err="1">
                <a:solidFill>
                  <a:schemeClr val="bg1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latin typeface="Castellar" panose="020A0402060406010301" pitchFamily="18" charset="0"/>
              </a:rPr>
              <a:t>StrategY</a:t>
            </a:r>
            <a:endParaRPr lang="en-US" sz="7200" b="1" dirty="0">
              <a:solidFill>
                <a:schemeClr val="bg1"/>
              </a:solidFill>
              <a:effectLst>
                <a:glow rad="139700">
                  <a:srgbClr val="FC2679">
                    <a:alpha val="40000"/>
                  </a:srgbClr>
                </a:glow>
                <a:outerShdw blurRad="38100" dist="38100" dir="2700000" algn="tl">
                  <a:srgbClr val="000000">
                    <a:alpha val="82000"/>
                  </a:srgbClr>
                </a:outerShdw>
                <a:reflection blurRad="6350" stA="63000" endPos="58000" dir="5400000" sy="-100000" algn="bl" rotWithShape="0"/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83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BC9">
            <a:alpha val="4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F318D-E7B8-D75E-A191-02DA548E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4E00C47-1CDC-4983-7FCC-60554A60F390}"/>
              </a:ext>
            </a:extLst>
          </p:cNvPr>
          <p:cNvSpPr/>
          <p:nvPr/>
        </p:nvSpPr>
        <p:spPr>
          <a:xfrm>
            <a:off x="4554098" y="1340767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131EBC6-392F-C81F-24F0-D2DAF7C05954}"/>
              </a:ext>
            </a:extLst>
          </p:cNvPr>
          <p:cNvSpPr/>
          <p:nvPr/>
        </p:nvSpPr>
        <p:spPr>
          <a:xfrm>
            <a:off x="4554098" y="1349549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55E78-E3A1-796B-CAC0-BEC4F8089A3E}"/>
              </a:ext>
            </a:extLst>
          </p:cNvPr>
          <p:cNvSpPr txBox="1"/>
          <p:nvPr/>
        </p:nvSpPr>
        <p:spPr>
          <a:xfrm>
            <a:off x="407368" y="879103"/>
            <a:ext cx="113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latin typeface="Bell MT" panose="02020503060305020303" pitchFamily="18" charset="0"/>
              </a:rPr>
              <a:t>Nykaa has a strong and robust Omnichannel marketing strategy.</a:t>
            </a:r>
            <a:endParaRPr lang="en-IN" sz="2400" b="1" spc="300" dirty="0">
              <a:latin typeface="Bell MT" panose="02020503060305020303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9C025-660C-B3BA-1DDC-E4EFE80959E8}"/>
              </a:ext>
            </a:extLst>
          </p:cNvPr>
          <p:cNvSpPr/>
          <p:nvPr/>
        </p:nvSpPr>
        <p:spPr>
          <a:xfrm>
            <a:off x="4574728" y="1340768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72B4497-06BB-7003-6E75-7D122676D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5622" r="22139" b="21995"/>
          <a:stretch/>
        </p:blipFill>
        <p:spPr>
          <a:xfrm>
            <a:off x="4692082" y="2211140"/>
            <a:ext cx="2676360" cy="356752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1434AE6-2BB4-557D-CCAA-8C733A80F7C9}"/>
              </a:ext>
            </a:extLst>
          </p:cNvPr>
          <p:cNvSpPr txBox="1"/>
          <p:nvPr/>
        </p:nvSpPr>
        <p:spPr>
          <a:xfrm>
            <a:off x="4539782" y="1559695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CONTENT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C7369-4380-7FC6-73C2-EDFCEA52B157}"/>
              </a:ext>
            </a:extLst>
          </p:cNvPr>
          <p:cNvSpPr txBox="1"/>
          <p:nvPr/>
        </p:nvSpPr>
        <p:spPr>
          <a:xfrm>
            <a:off x="101128" y="-47595"/>
            <a:ext cx="1209087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latin typeface="Castellar" panose="020A0402060406010301" pitchFamily="18" charset="0"/>
              </a:rPr>
              <a:t>Marketing </a:t>
            </a:r>
            <a:r>
              <a:rPr lang="en-US" sz="4800" b="1" dirty="0" err="1">
                <a:solidFill>
                  <a:schemeClr val="bg1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latin typeface="Castellar" panose="020A0402060406010301" pitchFamily="18" charset="0"/>
              </a:rPr>
              <a:t>StrategY</a:t>
            </a:r>
            <a:endParaRPr lang="en-US" sz="4800" b="1" dirty="0">
              <a:solidFill>
                <a:schemeClr val="bg1"/>
              </a:solidFill>
              <a:effectLst>
                <a:glow rad="139700">
                  <a:srgbClr val="FC2679">
                    <a:alpha val="40000"/>
                  </a:srgbClr>
                </a:glow>
                <a:outerShdw blurRad="38100" dist="38100" dir="2700000" algn="tl">
                  <a:srgbClr val="000000">
                    <a:alpha val="82000"/>
                  </a:srgbClr>
                </a:outerShdw>
                <a:reflection blurRad="6350" stA="63000" endPos="58000" dir="5400000" sy="-100000" algn="bl" rotWithShape="0"/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40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BC9">
            <a:alpha val="4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1460F-9100-CFE7-D4C2-431886EF0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48D03-B25F-83C4-21DC-9D6E2624F915}"/>
              </a:ext>
            </a:extLst>
          </p:cNvPr>
          <p:cNvSpPr txBox="1"/>
          <p:nvPr/>
        </p:nvSpPr>
        <p:spPr>
          <a:xfrm>
            <a:off x="407368" y="879103"/>
            <a:ext cx="113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latin typeface="Bell MT" panose="02020503060305020303" pitchFamily="18" charset="0"/>
              </a:rPr>
              <a:t>Nykaa has a strong and robust Omnichannel marketing strategy.</a:t>
            </a:r>
            <a:endParaRPr lang="en-IN" sz="2400" b="1" spc="300" dirty="0">
              <a:latin typeface="Bell MT" panose="02020503060305020303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F4814-0545-C629-C28E-59DB09773004}"/>
              </a:ext>
            </a:extLst>
          </p:cNvPr>
          <p:cNvSpPr/>
          <p:nvPr/>
        </p:nvSpPr>
        <p:spPr>
          <a:xfrm>
            <a:off x="4574728" y="1340768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6470C9D-849E-7A95-055F-F1B54442A490}"/>
              </a:ext>
            </a:extLst>
          </p:cNvPr>
          <p:cNvSpPr/>
          <p:nvPr/>
        </p:nvSpPr>
        <p:spPr>
          <a:xfrm>
            <a:off x="1277973" y="1340767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5BD804B-53B4-84A3-3BAC-B7C3566D2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17" y="2960424"/>
            <a:ext cx="2304256" cy="230425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EB3865B-C8C8-EE77-206F-98E7048D7723}"/>
              </a:ext>
            </a:extLst>
          </p:cNvPr>
          <p:cNvSpPr txBox="1"/>
          <p:nvPr/>
        </p:nvSpPr>
        <p:spPr>
          <a:xfrm>
            <a:off x="1285575" y="1587654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YOUTUBE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25D91C6-A8BF-052D-090D-79D9AB9B8BD5}"/>
              </a:ext>
            </a:extLst>
          </p:cNvPr>
          <p:cNvSpPr/>
          <p:nvPr/>
        </p:nvSpPr>
        <p:spPr>
          <a:xfrm>
            <a:off x="7830224" y="1349549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D63F1-649A-4239-1AF9-76078215B594}"/>
              </a:ext>
            </a:extLst>
          </p:cNvPr>
          <p:cNvSpPr txBox="1"/>
          <p:nvPr/>
        </p:nvSpPr>
        <p:spPr>
          <a:xfrm>
            <a:off x="101128" y="-47595"/>
            <a:ext cx="1209087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latin typeface="Castellar" panose="020A0402060406010301" pitchFamily="18" charset="0"/>
              </a:rPr>
              <a:t>Marketing </a:t>
            </a:r>
            <a:r>
              <a:rPr lang="en-US" sz="4800" b="1" dirty="0" err="1">
                <a:solidFill>
                  <a:schemeClr val="bg1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latin typeface="Castellar" panose="020A0402060406010301" pitchFamily="18" charset="0"/>
              </a:rPr>
              <a:t>StrategY</a:t>
            </a:r>
            <a:endParaRPr lang="en-US" sz="4800" b="1" dirty="0">
              <a:solidFill>
                <a:schemeClr val="bg1"/>
              </a:solidFill>
              <a:effectLst>
                <a:glow rad="139700">
                  <a:srgbClr val="FC2679">
                    <a:alpha val="40000"/>
                  </a:srgbClr>
                </a:glow>
                <a:outerShdw blurRad="38100" dist="38100" dir="2700000" algn="tl">
                  <a:srgbClr val="000000">
                    <a:alpha val="82000"/>
                  </a:srgbClr>
                </a:outerShdw>
                <a:reflection blurRad="6350" stA="63000" endPos="58000" dir="5400000" sy="-100000" algn="bl" rotWithShape="0"/>
              </a:effectLst>
              <a:latin typeface="Castellar" panose="020A0402060406010301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B4D19-4E1E-1E59-6E5A-DFF10F53B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5622" r="22139" b="21995"/>
          <a:stretch/>
        </p:blipFill>
        <p:spPr>
          <a:xfrm>
            <a:off x="4874276" y="2211140"/>
            <a:ext cx="2676360" cy="3567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76507-F243-7FB2-F793-38F7E3F427B2}"/>
              </a:ext>
            </a:extLst>
          </p:cNvPr>
          <p:cNvSpPr txBox="1"/>
          <p:nvPr/>
        </p:nvSpPr>
        <p:spPr>
          <a:xfrm>
            <a:off x="4635679" y="1559695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CONTENT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2ED9D-2DE0-FD0A-F3E1-8710FFEEA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280" y="2740794"/>
            <a:ext cx="2508216" cy="250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CF3A27-7935-7556-9725-2FBD4947ED30}"/>
              </a:ext>
            </a:extLst>
          </p:cNvPr>
          <p:cNvSpPr txBox="1"/>
          <p:nvPr/>
        </p:nvSpPr>
        <p:spPr>
          <a:xfrm>
            <a:off x="7801592" y="1528830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SOCIAL MEDIA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</p:spTree>
    <p:extLst>
      <p:ext uri="{BB962C8B-B14F-4D97-AF65-F5344CB8AC3E}">
        <p14:creationId xmlns:p14="http://schemas.microsoft.com/office/powerpoint/2010/main" val="373484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BC9">
            <a:alpha val="4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42F5A-D799-A88D-9A04-F72AD99B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9082F-FB9B-B1A8-186C-66AC6E4F3B1B}"/>
              </a:ext>
            </a:extLst>
          </p:cNvPr>
          <p:cNvSpPr txBox="1"/>
          <p:nvPr/>
        </p:nvSpPr>
        <p:spPr>
          <a:xfrm>
            <a:off x="407368" y="401467"/>
            <a:ext cx="113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latin typeface="Bell MT" panose="02020503060305020303" pitchFamily="18" charset="0"/>
              </a:rPr>
              <a:t>Nykaa has a strong and robust Omnichannel marketing strategy.</a:t>
            </a:r>
            <a:endParaRPr lang="en-IN" sz="2400" b="1" spc="300" dirty="0">
              <a:latin typeface="Bell MT" panose="02020503060305020303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B09E6C4-9E88-DF87-589B-E36E475DF129}"/>
              </a:ext>
            </a:extLst>
          </p:cNvPr>
          <p:cNvSpPr/>
          <p:nvPr/>
        </p:nvSpPr>
        <p:spPr>
          <a:xfrm>
            <a:off x="3151780" y="1340768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A2765EE-F7E6-ECDB-549D-3E7BFE86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5622" r="22139" b="21995"/>
          <a:stretch/>
        </p:blipFill>
        <p:spPr>
          <a:xfrm>
            <a:off x="3467637" y="2363397"/>
            <a:ext cx="2320614" cy="30933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0251D91-B109-3B1A-BEA7-7B51F68870E9}"/>
              </a:ext>
            </a:extLst>
          </p:cNvPr>
          <p:cNvSpPr txBox="1"/>
          <p:nvPr/>
        </p:nvSpPr>
        <p:spPr>
          <a:xfrm>
            <a:off x="2771419" y="1559695"/>
            <a:ext cx="3713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CONTENT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D9978AC-749C-9155-0430-057C702BA1D5}"/>
              </a:ext>
            </a:extLst>
          </p:cNvPr>
          <p:cNvSpPr/>
          <p:nvPr/>
        </p:nvSpPr>
        <p:spPr>
          <a:xfrm>
            <a:off x="92807" y="1281942"/>
            <a:ext cx="2980960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FBEC667-2695-33CB-EA94-828E1CE8C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6" y="3068960"/>
            <a:ext cx="2160240" cy="218004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2E82B26-9AB4-9089-1218-395EE57D8222}"/>
              </a:ext>
            </a:extLst>
          </p:cNvPr>
          <p:cNvSpPr txBox="1"/>
          <p:nvPr/>
        </p:nvSpPr>
        <p:spPr>
          <a:xfrm>
            <a:off x="459056" y="1587654"/>
            <a:ext cx="2298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YOUTUBE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F6BAC97-3AE8-AF7A-139D-C5788EF1577C}"/>
              </a:ext>
            </a:extLst>
          </p:cNvPr>
          <p:cNvSpPr/>
          <p:nvPr/>
        </p:nvSpPr>
        <p:spPr>
          <a:xfrm>
            <a:off x="6182121" y="1349549"/>
            <a:ext cx="5890543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DA124D0-024B-CBBB-5DD3-B3D2C1D20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15" y="2231284"/>
            <a:ext cx="1675354" cy="16753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960B660-0C78-5076-F3B5-3E5CFD90E534}"/>
              </a:ext>
            </a:extLst>
          </p:cNvPr>
          <p:cNvSpPr txBox="1"/>
          <p:nvPr/>
        </p:nvSpPr>
        <p:spPr>
          <a:xfrm>
            <a:off x="6118424" y="1528830"/>
            <a:ext cx="595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SOCIAL MEDIA MARKETING</a:t>
            </a:r>
            <a:endParaRPr lang="en-IN" sz="3200" spc="-1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8FE98-B577-B964-68F4-26D00F54CFCD}"/>
              </a:ext>
            </a:extLst>
          </p:cNvPr>
          <p:cNvSpPr txBox="1"/>
          <p:nvPr/>
        </p:nvSpPr>
        <p:spPr>
          <a:xfrm>
            <a:off x="6600056" y="4024315"/>
            <a:ext cx="50120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Arial Narrow" panose="020B0606020202030204" pitchFamily="34" charset="0"/>
              </a:rPr>
              <a:t>Nykaa has 4 social media accounts My Nykaa, Nykaa beauty</a:t>
            </a:r>
          </a:p>
          <a:p>
            <a:r>
              <a:rPr lang="en-US" sz="2000" dirty="0">
                <a:latin typeface="Arial Narrow" panose="020B060602020203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Arial Narrow" panose="020B0606020202030204" pitchFamily="34" charset="0"/>
              </a:rPr>
              <a:t>Nykaa fashion  and Nykaa beauty book.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Arial Narrow" panose="020B0606020202030204" pitchFamily="34" charset="0"/>
              </a:rPr>
              <a:t>Influencer marketing also plays an important role in the promotion of Nykaa.</a:t>
            </a:r>
            <a:endParaRPr lang="en-IN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20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BC9">
            <a:alpha val="4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CF057-E6A8-3F9C-E0BB-CD1AF396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FD0498-CA22-8832-FD49-F6E51923DD82}"/>
              </a:ext>
            </a:extLst>
          </p:cNvPr>
          <p:cNvSpPr txBox="1"/>
          <p:nvPr/>
        </p:nvSpPr>
        <p:spPr>
          <a:xfrm>
            <a:off x="407368" y="465294"/>
            <a:ext cx="113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latin typeface="Bell MT" panose="02020503060305020303" pitchFamily="18" charset="0"/>
              </a:rPr>
              <a:t>Nykaa has a strong and robust Omnichannel marketing strategy.</a:t>
            </a:r>
            <a:endParaRPr lang="en-IN" sz="2400" b="1" spc="300" dirty="0">
              <a:latin typeface="Bell MT" panose="02020503060305020303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9DD2E33-D818-6A8E-17EF-3A4812417A59}"/>
              </a:ext>
            </a:extLst>
          </p:cNvPr>
          <p:cNvSpPr/>
          <p:nvPr/>
        </p:nvSpPr>
        <p:spPr>
          <a:xfrm>
            <a:off x="3161179" y="1340768"/>
            <a:ext cx="587184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42BD494-7A32-139C-991E-5467AADB2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5622" r="22139" b="21995"/>
          <a:stretch/>
        </p:blipFill>
        <p:spPr>
          <a:xfrm>
            <a:off x="5377069" y="1602710"/>
            <a:ext cx="1668248" cy="222373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E688E05-D869-6AAF-87D0-22965583704A}"/>
              </a:ext>
            </a:extLst>
          </p:cNvPr>
          <p:cNvSpPr txBox="1"/>
          <p:nvPr/>
        </p:nvSpPr>
        <p:spPr>
          <a:xfrm>
            <a:off x="4226262" y="1559695"/>
            <a:ext cx="371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CONTENT MARKETING</a:t>
            </a:r>
            <a:endParaRPr lang="en-IN" sz="3200" spc="-15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F3F509B-13AF-C799-E6F0-D19748D7AEB4}"/>
              </a:ext>
            </a:extLst>
          </p:cNvPr>
          <p:cNvSpPr/>
          <p:nvPr/>
        </p:nvSpPr>
        <p:spPr>
          <a:xfrm>
            <a:off x="119336" y="1340767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0AAA15C-11FE-21BA-10DD-1B5E66EAC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0" y="2960424"/>
            <a:ext cx="2304256" cy="230425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D3ECC84-1B46-5BFB-25D0-9CFF1C4C56C6}"/>
              </a:ext>
            </a:extLst>
          </p:cNvPr>
          <p:cNvSpPr txBox="1"/>
          <p:nvPr/>
        </p:nvSpPr>
        <p:spPr>
          <a:xfrm>
            <a:off x="126938" y="1587654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YOUTUBE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2B78494-F89E-5C15-C864-647372824410}"/>
              </a:ext>
            </a:extLst>
          </p:cNvPr>
          <p:cNvSpPr/>
          <p:nvPr/>
        </p:nvSpPr>
        <p:spPr>
          <a:xfrm>
            <a:off x="9120336" y="1349549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3C268EA-9DC1-33ED-4F06-25D003604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92" y="2740794"/>
            <a:ext cx="2508216" cy="250821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AD573DF-B093-B0BD-D4B5-2255D1DE96F7}"/>
              </a:ext>
            </a:extLst>
          </p:cNvPr>
          <p:cNvSpPr txBox="1"/>
          <p:nvPr/>
        </p:nvSpPr>
        <p:spPr>
          <a:xfrm>
            <a:off x="9091704" y="1528830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SOCIAL MEDIA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87041-7DF5-4AA0-44EE-286ED1C5987E}"/>
              </a:ext>
            </a:extLst>
          </p:cNvPr>
          <p:cNvSpPr txBox="1"/>
          <p:nvPr/>
        </p:nvSpPr>
        <p:spPr>
          <a:xfrm>
            <a:off x="3299163" y="3429000"/>
            <a:ext cx="56166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anose="020B0606020202030204" pitchFamily="34" charset="0"/>
              </a:rPr>
              <a:t>Nykaa relies majorly on its content marketing.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i="1" dirty="0">
              <a:solidFill>
                <a:schemeClr val="tx1">
                  <a:lumMod val="95000"/>
                  <a:lumOff val="5000"/>
                </a:schemeClr>
              </a:solidFill>
              <a:latin typeface="Arial Narrow" panose="020B0606020202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anose="020B0606020202030204" pitchFamily="34" charset="0"/>
              </a:rPr>
              <a:t>Nykaa has its own blog,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anose="020B0606020202030204" pitchFamily="34" charset="0"/>
              </a:rPr>
              <a:t>“Nykaa beauty book,”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anose="020B0606020202030204" pitchFamily="34" charset="0"/>
              </a:rPr>
              <a:t> which the brand uses to publish blogs on beauty, makeup, and personal care.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i="1" dirty="0">
              <a:solidFill>
                <a:schemeClr val="tx1">
                  <a:lumMod val="95000"/>
                  <a:lumOff val="5000"/>
                </a:schemeClr>
              </a:solidFill>
              <a:latin typeface="Arial Narrow" panose="020B0606020202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anose="020B0606020202030204" pitchFamily="34" charset="0"/>
              </a:rPr>
              <a:t>Event marketing is another important marketing strategy that Nykaa leverages to pitch the target customers at the right time and right place.</a:t>
            </a:r>
            <a:endParaRPr lang="en-IN" sz="2000" i="1" dirty="0">
              <a:solidFill>
                <a:schemeClr val="tx1">
                  <a:lumMod val="95000"/>
                  <a:lumOff val="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45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BC9">
            <a:alpha val="4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13B54-6C52-9C08-F97A-DD10FF3B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AA4AE-D0DF-FC38-B999-519ACDDC9A65}"/>
              </a:ext>
            </a:extLst>
          </p:cNvPr>
          <p:cNvSpPr txBox="1"/>
          <p:nvPr/>
        </p:nvSpPr>
        <p:spPr>
          <a:xfrm>
            <a:off x="407368" y="414618"/>
            <a:ext cx="113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latin typeface="Bell MT" panose="02020503060305020303" pitchFamily="18" charset="0"/>
              </a:rPr>
              <a:t>Nykaa has a strong and robust Omnichannel marketing strategy.</a:t>
            </a:r>
            <a:endParaRPr lang="en-IN" sz="2400" b="1" spc="300" dirty="0">
              <a:latin typeface="Bell MT" panose="02020503060305020303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40C91E6-4A80-3373-BB60-F3C109867823}"/>
              </a:ext>
            </a:extLst>
          </p:cNvPr>
          <p:cNvSpPr/>
          <p:nvPr/>
        </p:nvSpPr>
        <p:spPr>
          <a:xfrm>
            <a:off x="6065280" y="1340768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03916D4-6C3B-49EE-B4C3-1F497D9AC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5622" r="22139" b="21995"/>
          <a:stretch/>
        </p:blipFill>
        <p:spPr>
          <a:xfrm>
            <a:off x="6381137" y="2363397"/>
            <a:ext cx="2320614" cy="30933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5FA1BD9-F3CC-847C-AAC6-48B11FC15853}"/>
              </a:ext>
            </a:extLst>
          </p:cNvPr>
          <p:cNvSpPr txBox="1"/>
          <p:nvPr/>
        </p:nvSpPr>
        <p:spPr>
          <a:xfrm>
            <a:off x="5684919" y="1559695"/>
            <a:ext cx="3713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CONTENT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D562FE2-68CE-ACFF-434F-982DFB53B9E8}"/>
              </a:ext>
            </a:extLst>
          </p:cNvPr>
          <p:cNvSpPr/>
          <p:nvPr/>
        </p:nvSpPr>
        <p:spPr>
          <a:xfrm>
            <a:off x="73438" y="1340767"/>
            <a:ext cx="5880145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E3FD108-D053-C0D4-91E9-D302FB30C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75" y="2161207"/>
            <a:ext cx="1476689" cy="147668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D0071A1-8FC7-12D7-3A87-F3F5879881AC}"/>
              </a:ext>
            </a:extLst>
          </p:cNvPr>
          <p:cNvSpPr txBox="1"/>
          <p:nvPr/>
        </p:nvSpPr>
        <p:spPr>
          <a:xfrm>
            <a:off x="-64369" y="1587654"/>
            <a:ext cx="605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YOUTUBE MARKETING</a:t>
            </a:r>
            <a:endParaRPr lang="en-IN" sz="3200" spc="-15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753F2A7-8B44-6F06-7695-F5794E53CB70}"/>
              </a:ext>
            </a:extLst>
          </p:cNvPr>
          <p:cNvSpPr/>
          <p:nvPr/>
        </p:nvSpPr>
        <p:spPr>
          <a:xfrm>
            <a:off x="9120336" y="1349549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A9A559C-7E5C-E4A1-4941-88ECB877F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92" y="2740794"/>
            <a:ext cx="2508216" cy="250821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0B16425-A270-F448-6C56-6265D4EF7683}"/>
              </a:ext>
            </a:extLst>
          </p:cNvPr>
          <p:cNvSpPr txBox="1"/>
          <p:nvPr/>
        </p:nvSpPr>
        <p:spPr>
          <a:xfrm>
            <a:off x="9091704" y="1528830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SOCIAL MEDIA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C3CEA-2B8B-B3FB-0A78-723043E000DB}"/>
              </a:ext>
            </a:extLst>
          </p:cNvPr>
          <p:cNvSpPr txBox="1"/>
          <p:nvPr/>
        </p:nvSpPr>
        <p:spPr>
          <a:xfrm>
            <a:off x="367679" y="3634961"/>
            <a:ext cx="5184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i="1" dirty="0">
                <a:latin typeface="Arial Narrow" panose="020B0606020202030204" pitchFamily="34" charset="0"/>
              </a:rPr>
              <a:t>Nykaa has a full fledged YouTube marketing strategy.</a:t>
            </a:r>
          </a:p>
          <a:p>
            <a:endParaRPr lang="en-US" sz="2000" i="1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i="1" dirty="0">
                <a:latin typeface="Arial Narrow" panose="020B0606020202030204" pitchFamily="34" charset="0"/>
              </a:rPr>
              <a:t>The  brand also runs YouTube ads from time to time to attract its customers.</a:t>
            </a:r>
          </a:p>
          <a:p>
            <a:endParaRPr lang="en-US" sz="2000" i="1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i="1" dirty="0">
                <a:latin typeface="Arial Narrow" panose="020B0606020202030204" pitchFamily="34" charset="0"/>
              </a:rPr>
              <a:t>The YouTube marketing of Nykaa is fueled with quality content that keeps the audience engaged and relevant ads.</a:t>
            </a:r>
            <a:endParaRPr lang="en-IN" sz="20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3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FF2980"/>
            </a:gs>
            <a:gs pos="52000">
              <a:srgbClr val="FFA86D"/>
            </a:gs>
            <a:gs pos="91000">
              <a:srgbClr val="FF3080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54D32-EA94-19A9-6900-68D028ECB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BC41BFA6-76A4-182C-8AAD-F2830EC81F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9167181"/>
                  </p:ext>
                </p:extLst>
              </p:nvPr>
            </p:nvGraphicFramePr>
            <p:xfrm>
              <a:off x="1461340" y="4345655"/>
              <a:ext cx="939781" cy="20254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9781" cy="2025459"/>
                    </a:xfrm>
                    <a:prstGeom prst="rect">
                      <a:avLst/>
                    </a:prstGeom>
                  </am3d:spPr>
                  <am3d:camera>
                    <am3d:pos x="0" y="0" z="56033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3576" d="1000000"/>
                    <am3d:preTrans dx="0" dy="-4746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26131" ay="-9248" az="-107978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49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BC41BFA6-76A4-182C-8AAD-F2830EC81F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1340" y="4345655"/>
                <a:ext cx="939781" cy="2025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676DEC0A-65AC-0EE5-1B67-7DC1433994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2021270"/>
                  </p:ext>
                </p:extLst>
              </p:nvPr>
            </p:nvGraphicFramePr>
            <p:xfrm>
              <a:off x="266092" y="4284957"/>
              <a:ext cx="1417012" cy="216860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17012" cy="2168601"/>
                    </a:xfrm>
                    <a:prstGeom prst="rect">
                      <a:avLst/>
                    </a:prstGeom>
                  </am3d:spPr>
                  <am3d:camera>
                    <am3d:pos x="0" y="0" z="59777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720" d="1000000"/>
                    <am3d:preTrans dx="13480" dy="-53696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97589" ay="3745491" az="1035398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19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676DEC0A-65AC-0EE5-1B67-7DC143399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092" y="4284957"/>
                <a:ext cx="1417012" cy="2168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296FDC23-6C77-F2B4-F0E9-485B4E4CFB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4432637"/>
                  </p:ext>
                </p:extLst>
              </p:nvPr>
            </p:nvGraphicFramePr>
            <p:xfrm>
              <a:off x="3914539" y="3983166"/>
              <a:ext cx="3766866" cy="239815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66866" cy="2398157"/>
                    </a:xfrm>
                    <a:prstGeom prst="rect">
                      <a:avLst/>
                    </a:prstGeom>
                  </am3d:spPr>
                  <am3d:camera>
                    <am3d:pos x="0" y="0" z="698274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32" d="1000000"/>
                    <am3d:preTrans dx="0" dy="-776748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4191" ay="-58337" az="-1158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6018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296FDC23-6C77-F2B4-F0E9-485B4E4CFB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4539" y="3983166"/>
                <a:ext cx="3766866" cy="2398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CA25E02-F357-1181-5971-E72332AFC0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763042"/>
                  </p:ext>
                </p:extLst>
              </p:nvPr>
            </p:nvGraphicFramePr>
            <p:xfrm>
              <a:off x="6753969" y="83387"/>
              <a:ext cx="674663" cy="175283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74663" cy="1752839"/>
                    </a:xfrm>
                    <a:prstGeom prst="rect">
                      <a:avLst/>
                    </a:prstGeom>
                  </am3d:spPr>
                  <am3d:camera>
                    <am3d:pos x="0" y="0" z="52207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5088" d="1000000"/>
                    <am3d:preTrans dx="0" dy="-26254281" dz="-225576"/>
                    <am3d:scale>
                      <am3d:sx n="1000000" d="1000000"/>
                      <am3d:sy n="1000000" d="1000000"/>
                      <am3d:sz n="1000000" d="1000000"/>
                    </am3d:scale>
                    <am3d:rot ax="-9606389" ay="-4562976" az="963893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851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CA25E02-F357-1181-5971-E72332AFC0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3969" y="83387"/>
                <a:ext cx="674663" cy="1752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BF71068B-5AB1-C6AE-7087-C3EEE5656F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2850792"/>
                  </p:ext>
                </p:extLst>
              </p:nvPr>
            </p:nvGraphicFramePr>
            <p:xfrm>
              <a:off x="4992488" y="183373"/>
              <a:ext cx="663727" cy="16869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663727" cy="1686943"/>
                    </a:xfrm>
                    <a:prstGeom prst="rect">
                      <a:avLst/>
                    </a:prstGeom>
                  </am3d:spPr>
                  <am3d:camera>
                    <am3d:pos x="0" y="0" z="522555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75353" d="1000000"/>
                    <am3d:preTrans dx="0" dy="-18148414" dz="210618"/>
                    <am3d:scale>
                      <am3d:sx n="1000000" d="1000000"/>
                      <am3d:sy n="1000000" d="1000000"/>
                      <am3d:sz n="1000000" d="1000000"/>
                    </am3d:scale>
                    <am3d:rot ax="1668682" ay="2203751" az="105049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877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BF71068B-5AB1-C6AE-7087-C3EEE5656F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92488" y="183373"/>
                <a:ext cx="663727" cy="1686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4B6F9A3D-57CB-3336-D931-5E95588A31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0091660"/>
                  </p:ext>
                </p:extLst>
              </p:nvPr>
            </p:nvGraphicFramePr>
            <p:xfrm>
              <a:off x="5580337" y="772680"/>
              <a:ext cx="1263764" cy="1072298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63764" cy="1072298"/>
                    </a:xfrm>
                    <a:prstGeom prst="rect">
                      <a:avLst/>
                    </a:prstGeom>
                  </am3d:spPr>
                  <am3d:camera>
                    <am3d:pos x="0" y="0" z="741858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61238" d="1000000"/>
                    <am3d:preTrans dx="0" dy="-25978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20557" ay="5316371" az="-562062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289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4B6F9A3D-57CB-3336-D931-5E95588A31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80337" y="772680"/>
                <a:ext cx="1263764" cy="1072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150F0A9F-DFE4-C7D7-465E-59C0D52436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1916576"/>
                  </p:ext>
                </p:extLst>
              </p:nvPr>
            </p:nvGraphicFramePr>
            <p:xfrm>
              <a:off x="7438304" y="141448"/>
              <a:ext cx="818812" cy="1713791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818812" cy="1713791"/>
                    </a:xfrm>
                    <a:prstGeom prst="rect">
                      <a:avLst/>
                    </a:prstGeom>
                  </am3d:spPr>
                  <am3d:camera>
                    <am3d:pos x="0" y="0" z="5803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190632" dy="-18124503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57715" ay="-3502274" az="10422853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789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150F0A9F-DFE4-C7D7-465E-59C0D52436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38304" y="141448"/>
                <a:ext cx="818812" cy="1713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2370CD48-88F7-09A3-192C-B59A4F62F9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0899990"/>
                  </p:ext>
                </p:extLst>
              </p:nvPr>
            </p:nvGraphicFramePr>
            <p:xfrm>
              <a:off x="10003144" y="-93276"/>
              <a:ext cx="2035493" cy="2016469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2035493" cy="2016469"/>
                    </a:xfrm>
                    <a:prstGeom prst="rect">
                      <a:avLst/>
                    </a:prstGeom>
                  </am3d:spPr>
                  <am3d:camera>
                    <am3d:pos x="0" y="0" z="646457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482" d="1000000"/>
                    <am3d:preTrans dx="0" dy="-5416730" dz="-2783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599584" ay="-3060579" az="-127904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2853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2370CD48-88F7-09A3-192C-B59A4F62F9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03144" y="-93276"/>
                <a:ext cx="2035493" cy="2016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DBA6936F-F2CB-9DBE-3B05-E581793EB5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5320009"/>
                  </p:ext>
                </p:extLst>
              </p:nvPr>
            </p:nvGraphicFramePr>
            <p:xfrm>
              <a:off x="8768801" y="176574"/>
              <a:ext cx="1881894" cy="176784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1881894" cy="1767840"/>
                    </a:xfrm>
                    <a:prstGeom prst="rect">
                      <a:avLst/>
                    </a:prstGeom>
                  </am3d:spPr>
                  <am3d:camera>
                    <am3d:pos x="0" y="0" z="706310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348" d="1000000"/>
                    <am3d:preTrans dx="-4143124" dy="-12526180" dz="474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787167" ay="549497" az="1079796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3022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DBA6936F-F2CB-9DBE-3B05-E581793EB5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68801" y="176574"/>
                <a:ext cx="1881894" cy="17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9A3CAE8-B937-88A1-6CBA-2F122F44B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8531199"/>
                  </p:ext>
                </p:extLst>
              </p:nvPr>
            </p:nvGraphicFramePr>
            <p:xfrm>
              <a:off x="497425" y="2627994"/>
              <a:ext cx="1513098" cy="1475033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513098" cy="1475033"/>
                    </a:xfrm>
                    <a:prstGeom prst="rect">
                      <a:avLst/>
                    </a:prstGeom>
                  </am3d:spPr>
                  <am3d:camera>
                    <am3d:pos x="0" y="0" z="706610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31272" d="1000000"/>
                    <am3d:preTrans dx="-749734" dy="-15420238" dz="761890"/>
                    <am3d:scale>
                      <am3d:sx n="1000000" d="1000000"/>
                      <am3d:sy n="1000000" d="1000000"/>
                      <am3d:sz n="1000000" d="1000000"/>
                    </am3d:scale>
                    <am3d:rot ax="1714538" ay="-2293401" az="-1117419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2255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9A3CAE8-B937-88A1-6CBA-2F122F44B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7425" y="2627994"/>
                <a:ext cx="1513098" cy="1475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18BE521C-0687-C72F-5152-A822633327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8451438"/>
                  </p:ext>
                </p:extLst>
              </p:nvPr>
            </p:nvGraphicFramePr>
            <p:xfrm>
              <a:off x="75884" y="3151393"/>
              <a:ext cx="1993670" cy="1082278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993670" cy="1082278"/>
                    </a:xfrm>
                    <a:prstGeom prst="rect">
                      <a:avLst/>
                    </a:prstGeom>
                  </am3d:spPr>
                  <am3d:camera>
                    <am3d:pos x="0" y="0" z="63569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2" d="1000000"/>
                    <am3d:preTrans dx="0" dy="-120177" dz="15021954"/>
                    <am3d:scale>
                      <am3d:sx n="1000000" d="1000000"/>
                      <am3d:sy n="1000000" d="1000000"/>
                      <am3d:sz n="1000000" d="1000000"/>
                    </am3d:scale>
                    <am3d:rot ax="969577" ay="2302993" az="611960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22215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18BE521C-0687-C72F-5152-A8226333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884" y="3151393"/>
                <a:ext cx="1993670" cy="1082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F154F9A3-DE9E-14DE-6263-49307310A2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1581075"/>
                  </p:ext>
                </p:extLst>
              </p:nvPr>
            </p:nvGraphicFramePr>
            <p:xfrm>
              <a:off x="2518280" y="800218"/>
              <a:ext cx="1788551" cy="1218883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788551" cy="1218883"/>
                    </a:xfrm>
                    <a:prstGeom prst="rect">
                      <a:avLst/>
                    </a:prstGeom>
                  </am3d:spPr>
                  <am3d:camera>
                    <am3d:pos x="0" y="0" z="61732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0838" d="1000000"/>
                    <am3d:preTrans dx="-1369" dy="-11413231" dz="-31812"/>
                    <am3d:scale>
                      <am3d:sx n="1000000" d="1000000"/>
                      <am3d:sy n="1000000" d="1000000"/>
                      <am3d:sz n="1000000" d="1000000"/>
                    </am3d:scale>
                    <am3d:rot ax="776406" ay="167959" az="38574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20161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F154F9A3-DE9E-14DE-6263-49307310A2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18280" y="800218"/>
                <a:ext cx="1788551" cy="1218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143A8FD-B5C2-BC54-2E2F-269DDB06B5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4339333"/>
                  </p:ext>
                </p:extLst>
              </p:nvPr>
            </p:nvGraphicFramePr>
            <p:xfrm>
              <a:off x="3048540" y="-93256"/>
              <a:ext cx="625779" cy="1080891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625779" cy="1080891"/>
                    </a:xfrm>
                    <a:prstGeom prst="rect">
                      <a:avLst/>
                    </a:prstGeom>
                  </am3d:spPr>
                  <am3d:camera>
                    <am3d:pos x="0" y="0" z="62844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8278" d="1000000"/>
                    <am3d:preTrans dx="-7570541" dy="-19445429" dz="-51908"/>
                    <am3d:scale>
                      <am3d:sx n="1000000" d="1000000"/>
                      <am3d:sy n="1000000" d="1000000"/>
                      <am3d:sz n="1000000" d="1000000"/>
                    </am3d:scale>
                    <am3d:rot ax="125374" ay="-1086244" az="-38977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3274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143A8FD-B5C2-BC54-2E2F-269DDB06B5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48540" y="-93256"/>
                <a:ext cx="625779" cy="1080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42CC08E-CA34-8299-9680-5FF2D8B790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332368"/>
                  </p:ext>
                </p:extLst>
              </p:nvPr>
            </p:nvGraphicFramePr>
            <p:xfrm>
              <a:off x="9011553" y="2344844"/>
              <a:ext cx="2731851" cy="149442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2731851" cy="1494428"/>
                    </a:xfrm>
                    <a:prstGeom prst="rect">
                      <a:avLst/>
                    </a:prstGeom>
                  </am3d:spPr>
                  <am3d:camera>
                    <am3d:pos x="0" y="0" z="61771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53" d="1000000"/>
                    <am3d:preTrans dx="161297" dy="-2484001" dz="-9013850"/>
                    <am3d:scale>
                      <am3d:sx n="1000000" d="1000000"/>
                      <am3d:sy n="1000000" d="1000000"/>
                      <am3d:sz n="1000000" d="1000000"/>
                    </am3d:scale>
                    <am3d:rot ax="10557680" ay="642338" az="10754923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3188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42CC08E-CA34-8299-9680-5FF2D8B790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11553" y="2344844"/>
                <a:ext cx="2731851" cy="1494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A7A37B0-DF24-3F3A-6500-4B4A825A28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5428229"/>
                  </p:ext>
                </p:extLst>
              </p:nvPr>
            </p:nvGraphicFramePr>
            <p:xfrm>
              <a:off x="10095756" y="2431067"/>
              <a:ext cx="1527134" cy="1475847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1527134" cy="1475847"/>
                    </a:xfrm>
                    <a:prstGeom prst="rect">
                      <a:avLst/>
                    </a:prstGeom>
                  </am3d:spPr>
                  <am3d:camera>
                    <am3d:pos x="0" y="0" z="701977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0088" d="1000000"/>
                    <am3d:preTrans dx="37784" dy="-21427" dz="-15278"/>
                    <am3d:scale>
                      <am3d:sx n="1000000" d="1000000"/>
                      <am3d:sy n="1000000" d="1000000"/>
                      <am3d:sz n="1000000" d="1000000"/>
                    </am3d:scale>
                    <am3d:rot ax="176140" ay="-958361" az="-48508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23327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A7A37B0-DF24-3F3A-6500-4B4A825A28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95756" y="2431067"/>
                <a:ext cx="1527134" cy="147584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7340F8-C2AF-AC3E-9683-5BFEEA6B3D1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76960" y="2060848"/>
            <a:ext cx="4355990" cy="24352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3FDBC13-FAD9-04AC-7E88-EBCB86FD2A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833937"/>
                  </p:ext>
                </p:extLst>
              </p:nvPr>
            </p:nvGraphicFramePr>
            <p:xfrm>
              <a:off x="277343" y="73657"/>
              <a:ext cx="1661474" cy="2460560"/>
            </p:xfrm>
            <a:graphic>
              <a:graphicData uri="http://schemas.microsoft.com/office/drawing/2017/model3d">
                <am3d:model3d r:embed="rId34">
                  <am3d:spPr>
                    <a:xfrm>
                      <a:off x="0" y="0"/>
                      <a:ext cx="1661474" cy="2460560"/>
                    </a:xfrm>
                    <a:prstGeom prst="rect">
                      <a:avLst/>
                    </a:prstGeom>
                  </am3d:spPr>
                  <am3d:camera>
                    <am3d:pos x="0" y="0" z="628560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78" d="1000000"/>
                    <am3d:preTrans dx="-219198" dy="-53187955" dz="608949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086" ay="-3"/>
                    <am3d:postTrans dx="0" dy="0" dz="0"/>
                  </am3d:trans>
                  <am3d:raster rName="Office3DRenderer" rVer="16.0.8326">
                    <am3d:blip r:embed="rId35"/>
                  </am3d:raster>
                  <am3d:objViewport viewportSz="31178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3FDBC13-FAD9-04AC-7E88-EBCB86FD2A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7343" y="73657"/>
                <a:ext cx="1661474" cy="24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C0BEAFF5-D875-6D0D-0B9C-73C485C87D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2508040"/>
                  </p:ext>
                </p:extLst>
              </p:nvPr>
            </p:nvGraphicFramePr>
            <p:xfrm>
              <a:off x="8884975" y="4345655"/>
              <a:ext cx="2861919" cy="2047212"/>
            </p:xfrm>
            <a:graphic>
              <a:graphicData uri="http://schemas.microsoft.com/office/drawing/2017/model3d">
                <am3d:model3d r:embed="rId36">
                  <am3d:spPr>
                    <a:xfrm>
                      <a:off x="0" y="0"/>
                      <a:ext cx="2861919" cy="2047212"/>
                    </a:xfrm>
                    <a:prstGeom prst="rect">
                      <a:avLst/>
                    </a:prstGeom>
                  </am3d:spPr>
                  <am3d:camera>
                    <am3d:pos x="0" y="0" z="590686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92339" d="1000000"/>
                    <am3d:preTrans dx="0" dy="-12393789" dz="-4122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622492" ay="-5079956" az="5623464"/>
                    <am3d:postTrans dx="0" dy="0" dz="0"/>
                  </am3d:trans>
                  <am3d:raster rName="Office3DRenderer" rVer="16.0.8326">
                    <am3d:blip r:embed="rId37"/>
                  </am3d:raster>
                  <am3d:objViewport viewportSz="3718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C0BEAFF5-D875-6D0D-0B9C-73C485C87D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975" y="4345655"/>
                <a:ext cx="2861919" cy="204721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220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50"/>
                            </p:stCondLst>
                            <p:childTnLst>
                              <p:par>
                                <p:cTn id="50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25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250"/>
                            </p:stCondLst>
                            <p:childTnLst>
                              <p:par>
                                <p:cTn id="6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0"/>
                            </p:stCondLst>
                            <p:childTnLst>
                              <p:par>
                                <p:cTn id="9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6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250"/>
                            </p:stCondLst>
                            <p:childTnLst>
                              <p:par>
                                <p:cTn id="9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0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2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BC9">
            <a:alpha val="4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A8B1C-32F4-2387-F129-02438E81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DB0426-30F3-CBE7-1052-6D26179E5C6A}"/>
              </a:ext>
            </a:extLst>
          </p:cNvPr>
          <p:cNvSpPr txBox="1"/>
          <p:nvPr/>
        </p:nvSpPr>
        <p:spPr>
          <a:xfrm>
            <a:off x="407368" y="879103"/>
            <a:ext cx="113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latin typeface="Bell MT" panose="02020503060305020303" pitchFamily="18" charset="0"/>
              </a:rPr>
              <a:t>Nykaa has a strong and robust Omnichannel marketing strategy.</a:t>
            </a:r>
            <a:endParaRPr lang="en-IN" sz="2400" b="1" spc="300" dirty="0">
              <a:latin typeface="Bell MT" panose="02020503060305020303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BD62D6E-4352-25C7-2D3C-AE6EA08E6CDC}"/>
              </a:ext>
            </a:extLst>
          </p:cNvPr>
          <p:cNvSpPr/>
          <p:nvPr/>
        </p:nvSpPr>
        <p:spPr>
          <a:xfrm>
            <a:off x="4574728" y="1340768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F272B17-B709-49F3-7C43-4BD4C6CB3827}"/>
              </a:ext>
            </a:extLst>
          </p:cNvPr>
          <p:cNvSpPr/>
          <p:nvPr/>
        </p:nvSpPr>
        <p:spPr>
          <a:xfrm>
            <a:off x="1277973" y="1340767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40DA929-6A30-2019-373C-D2B37C69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17" y="2960424"/>
            <a:ext cx="2304256" cy="230425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B72778D-A19A-8FD2-AC67-7F1EE21E153A}"/>
              </a:ext>
            </a:extLst>
          </p:cNvPr>
          <p:cNvSpPr txBox="1"/>
          <p:nvPr/>
        </p:nvSpPr>
        <p:spPr>
          <a:xfrm>
            <a:off x="1285575" y="1587654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YOUTUBE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8E66389-4146-FBEE-9A8E-E203FBF09798}"/>
              </a:ext>
            </a:extLst>
          </p:cNvPr>
          <p:cNvSpPr/>
          <p:nvPr/>
        </p:nvSpPr>
        <p:spPr>
          <a:xfrm>
            <a:off x="7830224" y="1349549"/>
            <a:ext cx="2952328" cy="5425917"/>
          </a:xfrm>
          <a:prstGeom prst="roundRect">
            <a:avLst>
              <a:gd name="adj" fmla="val 1247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0883B-3837-EFEF-1D01-8D7C88D1ADFA}"/>
              </a:ext>
            </a:extLst>
          </p:cNvPr>
          <p:cNvSpPr txBox="1"/>
          <p:nvPr/>
        </p:nvSpPr>
        <p:spPr>
          <a:xfrm>
            <a:off x="101128" y="-47595"/>
            <a:ext cx="1209087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latin typeface="Castellar" panose="020A0402060406010301" pitchFamily="18" charset="0"/>
              </a:rPr>
              <a:t>Marketing </a:t>
            </a:r>
            <a:r>
              <a:rPr lang="en-US" sz="4800" b="1" dirty="0" err="1">
                <a:solidFill>
                  <a:schemeClr val="bg1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latin typeface="Castellar" panose="020A0402060406010301" pitchFamily="18" charset="0"/>
              </a:rPr>
              <a:t>StrategY</a:t>
            </a:r>
            <a:endParaRPr lang="en-US" sz="4800" b="1" dirty="0">
              <a:solidFill>
                <a:schemeClr val="bg1"/>
              </a:solidFill>
              <a:effectLst>
                <a:glow rad="139700">
                  <a:srgbClr val="FC2679">
                    <a:alpha val="40000"/>
                  </a:srgbClr>
                </a:glow>
                <a:outerShdw blurRad="38100" dist="38100" dir="2700000" algn="tl">
                  <a:srgbClr val="000000">
                    <a:alpha val="82000"/>
                  </a:srgbClr>
                </a:outerShdw>
                <a:reflection blurRad="6350" stA="63000" endPos="58000" dir="5400000" sy="-100000" algn="bl" rotWithShape="0"/>
              </a:effectLst>
              <a:latin typeface="Castellar" panose="020A0402060406010301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D3D94-8B6C-B495-B9AA-5B2A7A25B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5622" r="22139" b="21995"/>
          <a:stretch/>
        </p:blipFill>
        <p:spPr>
          <a:xfrm>
            <a:off x="4874276" y="2211140"/>
            <a:ext cx="2676360" cy="3567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3EBE8-AA24-08A9-840D-A2C8B394210E}"/>
              </a:ext>
            </a:extLst>
          </p:cNvPr>
          <p:cNvSpPr txBox="1"/>
          <p:nvPr/>
        </p:nvSpPr>
        <p:spPr>
          <a:xfrm>
            <a:off x="4635679" y="1559695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CONTENT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53B60-EC9C-5A14-49A0-2C00B994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280" y="2740794"/>
            <a:ext cx="2508216" cy="250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16F27-6AA6-B437-353A-35FEF68694F0}"/>
              </a:ext>
            </a:extLst>
          </p:cNvPr>
          <p:cNvSpPr txBox="1"/>
          <p:nvPr/>
        </p:nvSpPr>
        <p:spPr>
          <a:xfrm>
            <a:off x="7801592" y="1528830"/>
            <a:ext cx="29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150" dirty="0"/>
              <a:t>SOCIAL MEDIA </a:t>
            </a:r>
          </a:p>
          <a:p>
            <a:pPr algn="ctr"/>
            <a:r>
              <a:rPr lang="en-US" sz="3200" spc="-150" dirty="0"/>
              <a:t>MARKETING</a:t>
            </a:r>
            <a:endParaRPr lang="en-IN" sz="3200" spc="-150" dirty="0"/>
          </a:p>
        </p:txBody>
      </p:sp>
    </p:spTree>
    <p:extLst>
      <p:ext uri="{BB962C8B-B14F-4D97-AF65-F5344CB8AC3E}">
        <p14:creationId xmlns:p14="http://schemas.microsoft.com/office/powerpoint/2010/main" val="429141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9965E7-EC69-B7B4-671F-3809C2B79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34" b="7834"/>
          <a:stretch/>
        </p:blipFill>
        <p:spPr>
          <a:xfrm>
            <a:off x="22448" y="0"/>
            <a:ext cx="12169552" cy="6845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778ACE-2113-536B-1AE0-A458EE810A6F}"/>
              </a:ext>
            </a:extLst>
          </p:cNvPr>
          <p:cNvSpPr txBox="1"/>
          <p:nvPr/>
        </p:nvSpPr>
        <p:spPr>
          <a:xfrm>
            <a:off x="-240704" y="2503483"/>
            <a:ext cx="126734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0500" b="1" spc="-300" dirty="0">
                <a:ln>
                  <a:solidFill>
                    <a:schemeClr val="bg1"/>
                  </a:solidFill>
                </a:ln>
                <a:solidFill>
                  <a:srgbClr val="FC26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62000" endPos="98000" dir="5400000" sy="-100000" algn="bl" rotWithShape="0"/>
                </a:effectLst>
                <a:latin typeface="Berlin Sans FB Demi" panose="020E0802020502020306" pitchFamily="34" charset="0"/>
                <a:ea typeface="Cambria Math" panose="02040503050406030204" pitchFamily="18" charset="0"/>
              </a:rPr>
              <a:t>CHALLENGES FACED</a:t>
            </a:r>
            <a:endParaRPr lang="en-IN" sz="10500" b="1" spc="-300" dirty="0">
              <a:ln>
                <a:solidFill>
                  <a:schemeClr val="bg1"/>
                </a:solidFill>
              </a:ln>
              <a:solidFill>
                <a:srgbClr val="FC26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62000" endPos="98000" dir="5400000" sy="-100000" algn="bl" rotWithShape="0"/>
              </a:effectLst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6716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75A39-8F7D-EEF2-A1E3-E6E48C7B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59A433-EC1A-1401-429F-4EAF19CABA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34" b="7834"/>
          <a:stretch/>
        </p:blipFill>
        <p:spPr>
          <a:xfrm>
            <a:off x="22448" y="0"/>
            <a:ext cx="12169552" cy="6845373"/>
          </a:xfrm>
          <a:prstGeom prst="rect">
            <a:avLst/>
          </a:prstGeom>
        </p:spPr>
      </p:pic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C4D69B4A-65D2-62B8-BC17-F1C85783954C}"/>
              </a:ext>
            </a:extLst>
          </p:cNvPr>
          <p:cNvSpPr/>
          <p:nvPr/>
        </p:nvSpPr>
        <p:spPr>
          <a:xfrm>
            <a:off x="8274224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FB5AE5C2-80CB-B860-47C4-B0F37890DCC1}"/>
              </a:ext>
            </a:extLst>
          </p:cNvPr>
          <p:cNvSpPr/>
          <p:nvPr/>
        </p:nvSpPr>
        <p:spPr>
          <a:xfrm>
            <a:off x="4268788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FBD65EC2-8A0E-DB55-E55A-D99C7D4DC229}"/>
              </a:ext>
            </a:extLst>
          </p:cNvPr>
          <p:cNvSpPr/>
          <p:nvPr/>
        </p:nvSpPr>
        <p:spPr>
          <a:xfrm>
            <a:off x="12259262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AFBA3BA8-D3D1-2370-331C-E20E55A13C99}"/>
              </a:ext>
            </a:extLst>
          </p:cNvPr>
          <p:cNvSpPr/>
          <p:nvPr/>
        </p:nvSpPr>
        <p:spPr>
          <a:xfrm>
            <a:off x="16244300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9D1E8-ED8B-44BC-A392-2D3BF082E022}"/>
              </a:ext>
            </a:extLst>
          </p:cNvPr>
          <p:cNvSpPr txBox="1"/>
          <p:nvPr/>
        </p:nvSpPr>
        <p:spPr>
          <a:xfrm>
            <a:off x="4799856" y="2708920"/>
            <a:ext cx="26642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</a:t>
            </a:r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Nykaa has become a dominant force in the Indian beauty e-commerce market, but it is important to recognize that competition is always changing.</a:t>
            </a:r>
            <a:endParaRPr lang="en-IN" dirty="0"/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CEF46C8E-97A3-1FE5-89B5-EA9345F420A8}"/>
              </a:ext>
            </a:extLst>
          </p:cNvPr>
          <p:cNvSpPr/>
          <p:nvPr/>
        </p:nvSpPr>
        <p:spPr>
          <a:xfrm>
            <a:off x="20393788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2E56D-1F56-5AA5-C2F7-10350140DA69}"/>
              </a:ext>
            </a:extLst>
          </p:cNvPr>
          <p:cNvSpPr txBox="1"/>
          <p:nvPr/>
        </p:nvSpPr>
        <p:spPr>
          <a:xfrm>
            <a:off x="8769288" y="2708920"/>
            <a:ext cx="26642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Prominent entities like </a:t>
            </a:r>
            <a:r>
              <a:rPr lang="en-US" sz="2400" b="1" dirty="0" err="1">
                <a:solidFill>
                  <a:schemeClr val="bg1"/>
                </a:solidFill>
              </a:rPr>
              <a:t>Ajio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Myntra</a:t>
            </a:r>
            <a:r>
              <a:rPr lang="en-US" dirty="0">
                <a:solidFill>
                  <a:schemeClr val="bg1"/>
                </a:solidFill>
              </a:rPr>
              <a:t> pose intense competition, contributing to the intricacy of </a:t>
            </a:r>
            <a:r>
              <a:rPr lang="en-US" dirty="0" err="1">
                <a:solidFill>
                  <a:schemeClr val="bg1"/>
                </a:solidFill>
              </a:rPr>
              <a:t>Nykaa's</a:t>
            </a:r>
            <a:r>
              <a:rPr lang="en-US" dirty="0">
                <a:solidFill>
                  <a:schemeClr val="bg1"/>
                </a:solidFill>
              </a:rPr>
              <a:t> market dynamics.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C6B8DD-1C3A-7B45-82DC-8DC6E8943327}"/>
              </a:ext>
            </a:extLst>
          </p:cNvPr>
          <p:cNvSpPr txBox="1"/>
          <p:nvPr/>
        </p:nvSpPr>
        <p:spPr>
          <a:xfrm>
            <a:off x="12754326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3.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experienced technical difficulties in its early stages, with its website routinely crashing as order volume increased.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ED071D-E579-E0DD-3DCC-95899647D8DE}"/>
              </a:ext>
            </a:extLst>
          </p:cNvPr>
          <p:cNvSpPr txBox="1"/>
          <p:nvPr/>
        </p:nvSpPr>
        <p:spPr>
          <a:xfrm>
            <a:off x="16739364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4.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faces a variety of obstacles as a result of its competitors' constant evolution, necessitating constant innovation and tactical adjustment.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3EC97-F7C3-AE48-F886-EAFCD05AE15D}"/>
              </a:ext>
            </a:extLst>
          </p:cNvPr>
          <p:cNvSpPr txBox="1"/>
          <p:nvPr/>
        </p:nvSpPr>
        <p:spPr>
          <a:xfrm>
            <a:off x="20888852" y="2708920"/>
            <a:ext cx="2664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5.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competition creates a market with lots of options, affordable prices, and better services, which eventually improves the Indian consumer's entire experience shopping for</a:t>
            </a:r>
          </a:p>
          <a:p>
            <a:r>
              <a:rPr lang="en-US" dirty="0">
                <a:solidFill>
                  <a:schemeClr val="bg1"/>
                </a:solidFill>
              </a:rPr>
              <a:t>   beauty products.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5F4D1-930C-9645-BC2C-7295B3AD2FF5}"/>
              </a:ext>
            </a:extLst>
          </p:cNvPr>
          <p:cNvSpPr txBox="1"/>
          <p:nvPr/>
        </p:nvSpPr>
        <p:spPr>
          <a:xfrm>
            <a:off x="119336" y="332656"/>
            <a:ext cx="11953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8000" b="1" spc="-300" dirty="0">
                <a:ln>
                  <a:solidFill>
                    <a:schemeClr val="bg1"/>
                  </a:solidFill>
                </a:ln>
                <a:solidFill>
                  <a:srgbClr val="FC26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62000" endPos="98000" dir="5400000" sy="-100000" algn="bl" rotWithShape="0"/>
                </a:effectLst>
                <a:latin typeface="Berlin Sans FB Demi" panose="020E0802020502020306" pitchFamily="34" charset="0"/>
                <a:ea typeface="Cambria Math" panose="02040503050406030204" pitchFamily="18" charset="0"/>
              </a:rPr>
              <a:t>CHALLENGES FACED</a:t>
            </a:r>
            <a:endParaRPr lang="en-IN" sz="8000" b="1" spc="-300" dirty="0">
              <a:ln>
                <a:solidFill>
                  <a:schemeClr val="bg1"/>
                </a:solidFill>
              </a:ln>
              <a:solidFill>
                <a:srgbClr val="FC26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62000" endPos="98000" dir="5400000" sy="-100000" algn="bl" rotWithShape="0"/>
              </a:effectLst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01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827F07-CCBE-0396-77D7-6D30C13E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DCBEC-6C39-50E8-0443-EA886E4CE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34" b="7834"/>
          <a:stretch/>
        </p:blipFill>
        <p:spPr>
          <a:xfrm>
            <a:off x="22448" y="0"/>
            <a:ext cx="12169552" cy="6845373"/>
          </a:xfrm>
          <a:prstGeom prst="rect">
            <a:avLst/>
          </a:prstGeom>
        </p:spPr>
      </p:pic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19EC1AC3-C790-2991-CD11-65F4E07F6B98}"/>
              </a:ext>
            </a:extLst>
          </p:cNvPr>
          <p:cNvSpPr/>
          <p:nvPr/>
        </p:nvSpPr>
        <p:spPr>
          <a:xfrm>
            <a:off x="4282572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19F241A6-CBB4-C2D3-017C-4CC994178087}"/>
              </a:ext>
            </a:extLst>
          </p:cNvPr>
          <p:cNvSpPr/>
          <p:nvPr/>
        </p:nvSpPr>
        <p:spPr>
          <a:xfrm>
            <a:off x="277136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AEEBEF41-1CFA-CA19-7B25-3D5A172FA454}"/>
              </a:ext>
            </a:extLst>
          </p:cNvPr>
          <p:cNvSpPr/>
          <p:nvPr/>
        </p:nvSpPr>
        <p:spPr>
          <a:xfrm>
            <a:off x="8267610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D059BF15-1DF5-C7EB-E3E9-BF61EEFBAAC4}"/>
              </a:ext>
            </a:extLst>
          </p:cNvPr>
          <p:cNvSpPr/>
          <p:nvPr/>
        </p:nvSpPr>
        <p:spPr>
          <a:xfrm>
            <a:off x="12252648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1C6BB-B913-EF2F-815C-652B59CAADD2}"/>
              </a:ext>
            </a:extLst>
          </p:cNvPr>
          <p:cNvSpPr txBox="1"/>
          <p:nvPr/>
        </p:nvSpPr>
        <p:spPr>
          <a:xfrm>
            <a:off x="808204" y="2708920"/>
            <a:ext cx="26642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has become a dominant force in the Indian beauty e-commerce market, but it is important to recognize that competition is always changing.</a:t>
            </a:r>
            <a:endParaRPr lang="en-IN" dirty="0">
              <a:solidFill>
                <a:schemeClr val="bg1"/>
              </a:solidFill>
            </a:endParaRPr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C8243141-95C3-9612-5777-3C236B61CDF3}"/>
              </a:ext>
            </a:extLst>
          </p:cNvPr>
          <p:cNvSpPr/>
          <p:nvPr/>
        </p:nvSpPr>
        <p:spPr>
          <a:xfrm>
            <a:off x="16402136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48663-FDA0-488B-3DB4-288090C51FEB}"/>
              </a:ext>
            </a:extLst>
          </p:cNvPr>
          <p:cNvSpPr txBox="1"/>
          <p:nvPr/>
        </p:nvSpPr>
        <p:spPr>
          <a:xfrm>
            <a:off x="4777636" y="2708920"/>
            <a:ext cx="26642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2.</a:t>
            </a:r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Prominent entities like </a:t>
            </a:r>
            <a:r>
              <a:rPr lang="en-US" sz="2400" b="1" dirty="0" err="1"/>
              <a:t>Ajio</a:t>
            </a:r>
            <a:r>
              <a:rPr lang="en-US" dirty="0"/>
              <a:t> and </a:t>
            </a:r>
            <a:r>
              <a:rPr lang="en-US" sz="2400" b="1" dirty="0"/>
              <a:t>Myntra</a:t>
            </a:r>
            <a:r>
              <a:rPr lang="en-US" dirty="0"/>
              <a:t> pose intense competition, contributing to the intricacy of </a:t>
            </a:r>
            <a:r>
              <a:rPr lang="en-US" dirty="0" err="1"/>
              <a:t>Nykaa's</a:t>
            </a:r>
            <a:r>
              <a:rPr lang="en-US" dirty="0"/>
              <a:t> market dynamics.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02D008-0DC4-CB6F-F27A-832CE890EB42}"/>
              </a:ext>
            </a:extLst>
          </p:cNvPr>
          <p:cNvSpPr txBox="1"/>
          <p:nvPr/>
        </p:nvSpPr>
        <p:spPr>
          <a:xfrm>
            <a:off x="8762674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3.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experienced technical difficulties in its early stages, with its website routinely crashing as order volume increased.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0863B-2000-0B7B-40B7-4D3C168D989F}"/>
              </a:ext>
            </a:extLst>
          </p:cNvPr>
          <p:cNvSpPr txBox="1"/>
          <p:nvPr/>
        </p:nvSpPr>
        <p:spPr>
          <a:xfrm>
            <a:off x="12747712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4.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faces a variety of obstacles as a result of its competitors' constant evolution, necessitating constant innovation and tactical adjustment.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CD565-1DDB-B5DA-6094-CDD943E0074B}"/>
              </a:ext>
            </a:extLst>
          </p:cNvPr>
          <p:cNvSpPr txBox="1"/>
          <p:nvPr/>
        </p:nvSpPr>
        <p:spPr>
          <a:xfrm>
            <a:off x="16897200" y="2708920"/>
            <a:ext cx="2664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5.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competition creates a market with lots of options, affordable prices, and better services, which eventually improves the Indian consumer's entire experience shopping for</a:t>
            </a:r>
          </a:p>
          <a:p>
            <a:r>
              <a:rPr lang="en-US" dirty="0">
                <a:solidFill>
                  <a:schemeClr val="bg1"/>
                </a:solidFill>
              </a:rPr>
              <a:t>   beauty products.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406BC-87EA-E2BF-0171-0E97F3BDE764}"/>
              </a:ext>
            </a:extLst>
          </p:cNvPr>
          <p:cNvSpPr txBox="1"/>
          <p:nvPr/>
        </p:nvSpPr>
        <p:spPr>
          <a:xfrm>
            <a:off x="119336" y="332656"/>
            <a:ext cx="11953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8000" b="1" spc="-300" dirty="0">
                <a:ln>
                  <a:solidFill>
                    <a:schemeClr val="bg1"/>
                  </a:solidFill>
                </a:ln>
                <a:solidFill>
                  <a:srgbClr val="FC26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62000" endPos="98000" dir="5400000" sy="-100000" algn="bl" rotWithShape="0"/>
                </a:effectLst>
                <a:latin typeface="Berlin Sans FB Demi" panose="020E0802020502020306" pitchFamily="34" charset="0"/>
                <a:ea typeface="Cambria Math" panose="02040503050406030204" pitchFamily="18" charset="0"/>
              </a:rPr>
              <a:t>CHALLENGES FACED</a:t>
            </a:r>
            <a:endParaRPr lang="en-IN" sz="8000" b="1" spc="-300" dirty="0">
              <a:ln>
                <a:solidFill>
                  <a:schemeClr val="bg1"/>
                </a:solidFill>
              </a:ln>
              <a:solidFill>
                <a:srgbClr val="FC26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62000" endPos="98000" dir="5400000" sy="-100000" algn="bl" rotWithShape="0"/>
              </a:effectLst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9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AA8A2-A332-D56F-90C2-7576A97CE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362C5F-9C75-5EAB-9337-4BF0909B4F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34" b="7834"/>
          <a:stretch/>
        </p:blipFill>
        <p:spPr>
          <a:xfrm>
            <a:off x="22448" y="0"/>
            <a:ext cx="12169552" cy="6845373"/>
          </a:xfrm>
          <a:prstGeom prst="rect">
            <a:avLst/>
          </a:prstGeom>
        </p:spPr>
      </p:pic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18A92854-9981-139C-5587-90F79F70B859}"/>
              </a:ext>
            </a:extLst>
          </p:cNvPr>
          <p:cNvSpPr/>
          <p:nvPr/>
        </p:nvSpPr>
        <p:spPr>
          <a:xfrm>
            <a:off x="313140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5E0425EC-C170-397A-3BBE-095E9E24E4FA}"/>
              </a:ext>
            </a:extLst>
          </p:cNvPr>
          <p:cNvSpPr/>
          <p:nvPr/>
        </p:nvSpPr>
        <p:spPr>
          <a:xfrm>
            <a:off x="-3692296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23A744A3-3A9E-F484-49F4-1255BFCAF2E4}"/>
              </a:ext>
            </a:extLst>
          </p:cNvPr>
          <p:cNvSpPr/>
          <p:nvPr/>
        </p:nvSpPr>
        <p:spPr>
          <a:xfrm>
            <a:off x="4298178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3348A06-3911-7ABC-8D12-828BECF32BDF}"/>
              </a:ext>
            </a:extLst>
          </p:cNvPr>
          <p:cNvSpPr/>
          <p:nvPr/>
        </p:nvSpPr>
        <p:spPr>
          <a:xfrm>
            <a:off x="8283216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23343-350B-67C1-2E80-1F8C9EBE21BC}"/>
              </a:ext>
            </a:extLst>
          </p:cNvPr>
          <p:cNvSpPr txBox="1"/>
          <p:nvPr/>
        </p:nvSpPr>
        <p:spPr>
          <a:xfrm>
            <a:off x="-3161228" y="2708920"/>
            <a:ext cx="26642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has become a dominant force in the Indian beauty e-commerce market, but it is important to recognize that competition is always changing.</a:t>
            </a:r>
            <a:endParaRPr lang="en-IN" dirty="0">
              <a:solidFill>
                <a:schemeClr val="bg1"/>
              </a:solidFill>
            </a:endParaRPr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61E6A994-149B-DBBE-3D32-719A376C7F90}"/>
              </a:ext>
            </a:extLst>
          </p:cNvPr>
          <p:cNvSpPr/>
          <p:nvPr/>
        </p:nvSpPr>
        <p:spPr>
          <a:xfrm>
            <a:off x="12432704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F69A1-C19A-05D7-415D-6FDC83C412FE}"/>
              </a:ext>
            </a:extLst>
          </p:cNvPr>
          <p:cNvSpPr txBox="1"/>
          <p:nvPr/>
        </p:nvSpPr>
        <p:spPr>
          <a:xfrm>
            <a:off x="808204" y="2708920"/>
            <a:ext cx="26642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Prominent entities like </a:t>
            </a:r>
            <a:r>
              <a:rPr lang="en-US" sz="2400" b="1" dirty="0" err="1">
                <a:solidFill>
                  <a:schemeClr val="bg1"/>
                </a:solidFill>
              </a:rPr>
              <a:t>Ajio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Myntra</a:t>
            </a:r>
            <a:r>
              <a:rPr lang="en-US" dirty="0">
                <a:solidFill>
                  <a:schemeClr val="bg1"/>
                </a:solidFill>
              </a:rPr>
              <a:t> pose intense competition, contributing to the intricacy of </a:t>
            </a:r>
            <a:r>
              <a:rPr lang="en-US" dirty="0" err="1">
                <a:solidFill>
                  <a:schemeClr val="bg1"/>
                </a:solidFill>
              </a:rPr>
              <a:t>Nykaa's</a:t>
            </a:r>
            <a:r>
              <a:rPr lang="en-US" dirty="0">
                <a:solidFill>
                  <a:schemeClr val="bg1"/>
                </a:solidFill>
              </a:rPr>
              <a:t> market dynamics.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2D318-90E6-D8E4-AFE4-99ABEF2AD893}"/>
              </a:ext>
            </a:extLst>
          </p:cNvPr>
          <p:cNvSpPr txBox="1"/>
          <p:nvPr/>
        </p:nvSpPr>
        <p:spPr>
          <a:xfrm>
            <a:off x="4793242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3.</a:t>
            </a:r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Nykaa experienced technical difficulties in its early stages, with its website routinely crashing as order volume increased.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B265BA-0530-90D4-57F8-BE9E1DFA1723}"/>
              </a:ext>
            </a:extLst>
          </p:cNvPr>
          <p:cNvSpPr txBox="1"/>
          <p:nvPr/>
        </p:nvSpPr>
        <p:spPr>
          <a:xfrm>
            <a:off x="8778280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4.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faces a variety of obstacles as a result of its competitors' constant evolution, necessitating constant innovation and tactical adjustment.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5C58B-E5B3-81BF-DB62-F572A98C45EE}"/>
              </a:ext>
            </a:extLst>
          </p:cNvPr>
          <p:cNvSpPr txBox="1"/>
          <p:nvPr/>
        </p:nvSpPr>
        <p:spPr>
          <a:xfrm>
            <a:off x="12927768" y="2708920"/>
            <a:ext cx="2664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5.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competition creates a market with lots of options, affordable prices, and better services, which eventually improves the Indian consumer's entire experience shopping for</a:t>
            </a:r>
          </a:p>
          <a:p>
            <a:r>
              <a:rPr lang="en-US" dirty="0">
                <a:solidFill>
                  <a:schemeClr val="bg1"/>
                </a:solidFill>
              </a:rPr>
              <a:t>   beauty products.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179D4-985B-EA92-8CA1-EB76B96CC6D1}"/>
              </a:ext>
            </a:extLst>
          </p:cNvPr>
          <p:cNvSpPr txBox="1"/>
          <p:nvPr/>
        </p:nvSpPr>
        <p:spPr>
          <a:xfrm>
            <a:off x="119336" y="332656"/>
            <a:ext cx="11953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8000" b="1" spc="-300" dirty="0">
                <a:ln>
                  <a:solidFill>
                    <a:schemeClr val="bg1"/>
                  </a:solidFill>
                </a:ln>
                <a:solidFill>
                  <a:srgbClr val="FC26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62000" endPos="98000" dir="5400000" sy="-100000" algn="bl" rotWithShape="0"/>
                </a:effectLst>
                <a:latin typeface="Berlin Sans FB Demi" panose="020E0802020502020306" pitchFamily="34" charset="0"/>
                <a:ea typeface="Cambria Math" panose="02040503050406030204" pitchFamily="18" charset="0"/>
              </a:rPr>
              <a:t>CHALLENGES FACED</a:t>
            </a:r>
            <a:endParaRPr lang="en-IN" sz="8000" b="1" spc="-300" dirty="0">
              <a:ln>
                <a:solidFill>
                  <a:schemeClr val="bg1"/>
                </a:solidFill>
              </a:ln>
              <a:solidFill>
                <a:srgbClr val="FC26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62000" endPos="98000" dir="5400000" sy="-100000" algn="bl" rotWithShape="0"/>
              </a:effectLst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1022E-DD24-C192-22A6-2236761BC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A14C2-949A-A9A1-FDCF-E7BB717843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34" b="7834"/>
          <a:stretch/>
        </p:blipFill>
        <p:spPr>
          <a:xfrm>
            <a:off x="22448" y="0"/>
            <a:ext cx="12169552" cy="6845373"/>
          </a:xfrm>
          <a:prstGeom prst="rect">
            <a:avLst/>
          </a:prstGeom>
        </p:spPr>
      </p:pic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34B71C1B-9D2A-7393-0EF4-5B65499701C3}"/>
              </a:ext>
            </a:extLst>
          </p:cNvPr>
          <p:cNvSpPr/>
          <p:nvPr/>
        </p:nvSpPr>
        <p:spPr>
          <a:xfrm>
            <a:off x="-3727924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D61FF8AA-ADDA-E64D-60E5-E22F25D06C27}"/>
              </a:ext>
            </a:extLst>
          </p:cNvPr>
          <p:cNvSpPr/>
          <p:nvPr/>
        </p:nvSpPr>
        <p:spPr>
          <a:xfrm>
            <a:off x="-7733360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44D2A783-6AAF-9426-AC2E-777D4C85A987}"/>
              </a:ext>
            </a:extLst>
          </p:cNvPr>
          <p:cNvSpPr/>
          <p:nvPr/>
        </p:nvSpPr>
        <p:spPr>
          <a:xfrm>
            <a:off x="257114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EEA6BC6E-E1AC-8C93-4543-B2E8AEB23C49}"/>
              </a:ext>
            </a:extLst>
          </p:cNvPr>
          <p:cNvSpPr/>
          <p:nvPr/>
        </p:nvSpPr>
        <p:spPr>
          <a:xfrm>
            <a:off x="4242152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C013-24DD-DB12-CC77-D0D81668E495}"/>
              </a:ext>
            </a:extLst>
          </p:cNvPr>
          <p:cNvSpPr txBox="1"/>
          <p:nvPr/>
        </p:nvSpPr>
        <p:spPr>
          <a:xfrm>
            <a:off x="-7202292" y="2708920"/>
            <a:ext cx="26642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has become a dominant force in the Indian beauty e-commerce market, but it is important to recognize that competition is always changing.</a:t>
            </a:r>
            <a:endParaRPr lang="en-IN" dirty="0">
              <a:solidFill>
                <a:schemeClr val="bg1"/>
              </a:solidFill>
            </a:endParaRPr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EBD8DA82-FC01-84CA-A353-53F82AEBEDD9}"/>
              </a:ext>
            </a:extLst>
          </p:cNvPr>
          <p:cNvSpPr/>
          <p:nvPr/>
        </p:nvSpPr>
        <p:spPr>
          <a:xfrm>
            <a:off x="8391640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0AAF0-E2E9-24C7-DB4F-FFEE4FF6DC40}"/>
              </a:ext>
            </a:extLst>
          </p:cNvPr>
          <p:cNvSpPr txBox="1"/>
          <p:nvPr/>
        </p:nvSpPr>
        <p:spPr>
          <a:xfrm>
            <a:off x="-3232860" y="2708920"/>
            <a:ext cx="26642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Prominent entities like </a:t>
            </a:r>
            <a:r>
              <a:rPr lang="en-US" sz="2400" b="1" dirty="0" err="1">
                <a:solidFill>
                  <a:schemeClr val="bg1"/>
                </a:solidFill>
              </a:rPr>
              <a:t>Ajio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Myntra</a:t>
            </a:r>
            <a:r>
              <a:rPr lang="en-US" dirty="0">
                <a:solidFill>
                  <a:schemeClr val="bg1"/>
                </a:solidFill>
              </a:rPr>
              <a:t> pose intense competition, contributing to the intricacy of </a:t>
            </a:r>
            <a:r>
              <a:rPr lang="en-US" dirty="0" err="1">
                <a:solidFill>
                  <a:schemeClr val="bg1"/>
                </a:solidFill>
              </a:rPr>
              <a:t>Nykaa's</a:t>
            </a:r>
            <a:r>
              <a:rPr lang="en-US" dirty="0">
                <a:solidFill>
                  <a:schemeClr val="bg1"/>
                </a:solidFill>
              </a:rPr>
              <a:t> market dynamics.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36756E-91A1-5E0E-ADEA-3C5D6921AF53}"/>
              </a:ext>
            </a:extLst>
          </p:cNvPr>
          <p:cNvSpPr txBox="1"/>
          <p:nvPr/>
        </p:nvSpPr>
        <p:spPr>
          <a:xfrm>
            <a:off x="752178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3.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experienced technical difficulties in its early stages, with its website routinely crashing as order volume increased.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FC6DF-51A0-A28D-7D9E-E91355772C25}"/>
              </a:ext>
            </a:extLst>
          </p:cNvPr>
          <p:cNvSpPr txBox="1"/>
          <p:nvPr/>
        </p:nvSpPr>
        <p:spPr>
          <a:xfrm>
            <a:off x="4737216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4.</a:t>
            </a:r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Nykaa faces a variety of obstacles as a result of its competitors' constant evolution, necessitating constant innovation and tactical adjustment.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78E701-CFAF-6ECE-67C7-B131D85CC1ED}"/>
              </a:ext>
            </a:extLst>
          </p:cNvPr>
          <p:cNvSpPr txBox="1"/>
          <p:nvPr/>
        </p:nvSpPr>
        <p:spPr>
          <a:xfrm>
            <a:off x="8886704" y="2708920"/>
            <a:ext cx="2664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5.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competition creates a market with lots of options, affordable prices, and better services, which eventually improves the Indian consumer's entire experience shopping for</a:t>
            </a:r>
          </a:p>
          <a:p>
            <a:r>
              <a:rPr lang="en-US" dirty="0">
                <a:solidFill>
                  <a:schemeClr val="bg1"/>
                </a:solidFill>
              </a:rPr>
              <a:t>   beauty products.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A0CA4-CE41-6688-1D37-31D574C1A5B7}"/>
              </a:ext>
            </a:extLst>
          </p:cNvPr>
          <p:cNvSpPr txBox="1"/>
          <p:nvPr/>
        </p:nvSpPr>
        <p:spPr>
          <a:xfrm>
            <a:off x="119336" y="332656"/>
            <a:ext cx="11953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8000" b="1" spc="-300" dirty="0">
                <a:ln>
                  <a:solidFill>
                    <a:schemeClr val="bg1"/>
                  </a:solidFill>
                </a:ln>
                <a:solidFill>
                  <a:srgbClr val="FC26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62000" endPos="98000" dir="5400000" sy="-100000" algn="bl" rotWithShape="0"/>
                </a:effectLst>
                <a:latin typeface="Berlin Sans FB Demi" panose="020E0802020502020306" pitchFamily="34" charset="0"/>
                <a:ea typeface="Cambria Math" panose="02040503050406030204" pitchFamily="18" charset="0"/>
              </a:rPr>
              <a:t>CHALLENGES FACED</a:t>
            </a:r>
            <a:endParaRPr lang="en-IN" sz="8000" b="1" spc="-300" dirty="0">
              <a:ln>
                <a:solidFill>
                  <a:schemeClr val="bg1"/>
                </a:solidFill>
              </a:ln>
              <a:solidFill>
                <a:srgbClr val="FC26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62000" endPos="98000" dir="5400000" sy="-100000" algn="bl" rotWithShape="0"/>
              </a:effectLst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7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F0D4B-0964-8DCA-678D-2D8AAB29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4EC6E-660D-10BF-BA05-404B93811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34" b="7834"/>
          <a:stretch/>
        </p:blipFill>
        <p:spPr>
          <a:xfrm>
            <a:off x="22448" y="0"/>
            <a:ext cx="12169552" cy="6845373"/>
          </a:xfrm>
          <a:prstGeom prst="rect">
            <a:avLst/>
          </a:prstGeom>
        </p:spPr>
      </p:pic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C95757E2-F674-A096-AD2A-9DDE08408714}"/>
              </a:ext>
            </a:extLst>
          </p:cNvPr>
          <p:cNvSpPr/>
          <p:nvPr/>
        </p:nvSpPr>
        <p:spPr>
          <a:xfrm>
            <a:off x="-7673134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14C00E6F-2BCC-0B29-9D88-19EA62D14E16}"/>
              </a:ext>
            </a:extLst>
          </p:cNvPr>
          <p:cNvSpPr/>
          <p:nvPr/>
        </p:nvSpPr>
        <p:spPr>
          <a:xfrm>
            <a:off x="-11678570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408D6213-43C7-1835-F94A-9B1C4B443339}"/>
              </a:ext>
            </a:extLst>
          </p:cNvPr>
          <p:cNvSpPr/>
          <p:nvPr/>
        </p:nvSpPr>
        <p:spPr>
          <a:xfrm>
            <a:off x="-3688096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22221465-E63E-4D58-9AFC-353D4BC1D0B6}"/>
              </a:ext>
            </a:extLst>
          </p:cNvPr>
          <p:cNvSpPr/>
          <p:nvPr/>
        </p:nvSpPr>
        <p:spPr>
          <a:xfrm>
            <a:off x="296942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1FBBE-1AAC-C996-D71B-A7114DC3294A}"/>
              </a:ext>
            </a:extLst>
          </p:cNvPr>
          <p:cNvSpPr txBox="1"/>
          <p:nvPr/>
        </p:nvSpPr>
        <p:spPr>
          <a:xfrm>
            <a:off x="-11147502" y="2708920"/>
            <a:ext cx="26642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has become a dominant force in the Indian beauty e-commerce market, but it is important to recognize that competition is always changing.</a:t>
            </a:r>
            <a:endParaRPr lang="en-IN" dirty="0">
              <a:solidFill>
                <a:schemeClr val="bg1"/>
              </a:solidFill>
            </a:endParaRPr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05015E4F-ACBA-D1A5-D133-EEB0026DBA39}"/>
              </a:ext>
            </a:extLst>
          </p:cNvPr>
          <p:cNvSpPr/>
          <p:nvPr/>
        </p:nvSpPr>
        <p:spPr>
          <a:xfrm>
            <a:off x="4446430" y="2420888"/>
            <a:ext cx="3654424" cy="3747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A995F-24F7-81E2-01F0-A39F354FCA5F}"/>
              </a:ext>
            </a:extLst>
          </p:cNvPr>
          <p:cNvSpPr txBox="1"/>
          <p:nvPr/>
        </p:nvSpPr>
        <p:spPr>
          <a:xfrm>
            <a:off x="-7178070" y="2708920"/>
            <a:ext cx="26642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Prominent entities like </a:t>
            </a:r>
            <a:r>
              <a:rPr lang="en-US" sz="2400" b="1" dirty="0" err="1">
                <a:solidFill>
                  <a:schemeClr val="bg1"/>
                </a:solidFill>
              </a:rPr>
              <a:t>Ajio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Myntra</a:t>
            </a:r>
            <a:r>
              <a:rPr lang="en-US" dirty="0">
                <a:solidFill>
                  <a:schemeClr val="bg1"/>
                </a:solidFill>
              </a:rPr>
              <a:t> pose intense competition, contributing to the intricacy of </a:t>
            </a:r>
            <a:r>
              <a:rPr lang="en-US" dirty="0" err="1">
                <a:solidFill>
                  <a:schemeClr val="bg1"/>
                </a:solidFill>
              </a:rPr>
              <a:t>Nykaa's</a:t>
            </a:r>
            <a:r>
              <a:rPr lang="en-US" dirty="0">
                <a:solidFill>
                  <a:schemeClr val="bg1"/>
                </a:solidFill>
              </a:rPr>
              <a:t> market dynamics.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21610-D08C-B551-B2F2-D20D55431508}"/>
              </a:ext>
            </a:extLst>
          </p:cNvPr>
          <p:cNvSpPr txBox="1"/>
          <p:nvPr/>
        </p:nvSpPr>
        <p:spPr>
          <a:xfrm>
            <a:off x="-3193032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3.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experienced technical difficulties in its early stages, with its website routinely crashing as order volume increased.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033549-64CB-D822-3A4C-49F294595D0C}"/>
              </a:ext>
            </a:extLst>
          </p:cNvPr>
          <p:cNvSpPr txBox="1"/>
          <p:nvPr/>
        </p:nvSpPr>
        <p:spPr>
          <a:xfrm>
            <a:off x="792006" y="2708920"/>
            <a:ext cx="2664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4.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Nykaa faces a variety of obstacles as a result of its competitors' constant evolution, necessitating constant innovation and tactical adjustment.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EB5418-26A0-F648-B042-DEB2D61544C1}"/>
              </a:ext>
            </a:extLst>
          </p:cNvPr>
          <p:cNvSpPr txBox="1"/>
          <p:nvPr/>
        </p:nvSpPr>
        <p:spPr>
          <a:xfrm>
            <a:off x="4941494" y="2708920"/>
            <a:ext cx="2664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5.</a:t>
            </a:r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The competition creates a market with lots of options, affordable prices, and better services, which eventually improves the Indian consumer's entire experience shopping for</a:t>
            </a:r>
          </a:p>
          <a:p>
            <a:r>
              <a:rPr lang="en-US" dirty="0"/>
              <a:t>   beauty products.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04B1-B035-F61A-BB61-AA6CB95930E9}"/>
              </a:ext>
            </a:extLst>
          </p:cNvPr>
          <p:cNvSpPr txBox="1"/>
          <p:nvPr/>
        </p:nvSpPr>
        <p:spPr>
          <a:xfrm>
            <a:off x="119336" y="332656"/>
            <a:ext cx="11953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8000" b="1" spc="-300" dirty="0">
                <a:ln>
                  <a:solidFill>
                    <a:schemeClr val="bg1"/>
                  </a:solidFill>
                </a:ln>
                <a:solidFill>
                  <a:srgbClr val="FC26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62000" endPos="98000" dir="5400000" sy="-100000" algn="bl" rotWithShape="0"/>
                </a:effectLst>
                <a:latin typeface="Berlin Sans FB Demi" panose="020E0802020502020306" pitchFamily="34" charset="0"/>
                <a:ea typeface="Cambria Math" panose="02040503050406030204" pitchFamily="18" charset="0"/>
              </a:rPr>
              <a:t>CHALLENGES FACED</a:t>
            </a:r>
            <a:endParaRPr lang="en-IN" sz="8000" b="1" spc="-300" dirty="0">
              <a:ln>
                <a:solidFill>
                  <a:schemeClr val="bg1"/>
                </a:solidFill>
              </a:ln>
              <a:solidFill>
                <a:srgbClr val="FC26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62000" endPos="98000" dir="5400000" sy="-100000" algn="bl" rotWithShape="0"/>
              </a:effectLst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6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6E4345-BBA7-0182-85A0-4460D680BD69}"/>
              </a:ext>
            </a:extLst>
          </p:cNvPr>
          <p:cNvCxnSpPr>
            <a:cxnSpLocks/>
          </p:cNvCxnSpPr>
          <p:nvPr/>
        </p:nvCxnSpPr>
        <p:spPr>
          <a:xfrm>
            <a:off x="2077443" y="4922287"/>
            <a:ext cx="9131125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FFBC6F-15F6-784C-1D56-DD57837E5B95}"/>
              </a:ext>
            </a:extLst>
          </p:cNvPr>
          <p:cNvCxnSpPr>
            <a:cxnSpLocks/>
          </p:cNvCxnSpPr>
          <p:nvPr/>
        </p:nvCxnSpPr>
        <p:spPr>
          <a:xfrm>
            <a:off x="2077442" y="4251840"/>
            <a:ext cx="9131126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79D971-3850-F41C-679B-5704AF0B6C40}"/>
              </a:ext>
            </a:extLst>
          </p:cNvPr>
          <p:cNvCxnSpPr>
            <a:cxnSpLocks/>
          </p:cNvCxnSpPr>
          <p:nvPr/>
        </p:nvCxnSpPr>
        <p:spPr>
          <a:xfrm>
            <a:off x="2077441" y="3581393"/>
            <a:ext cx="9131127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4473A6-0BEC-3556-14FA-FD3D8564898D}"/>
              </a:ext>
            </a:extLst>
          </p:cNvPr>
          <p:cNvCxnSpPr>
            <a:cxnSpLocks/>
          </p:cNvCxnSpPr>
          <p:nvPr/>
        </p:nvCxnSpPr>
        <p:spPr>
          <a:xfrm>
            <a:off x="2077440" y="2910946"/>
            <a:ext cx="9131128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B56E1-5D08-A06E-8C1E-609777E6DAE1}"/>
              </a:ext>
            </a:extLst>
          </p:cNvPr>
          <p:cNvCxnSpPr>
            <a:cxnSpLocks/>
          </p:cNvCxnSpPr>
          <p:nvPr/>
        </p:nvCxnSpPr>
        <p:spPr>
          <a:xfrm>
            <a:off x="1081646" y="1393337"/>
            <a:ext cx="10199297" cy="1"/>
          </a:xfrm>
          <a:prstGeom prst="line">
            <a:avLst/>
          </a:prstGeom>
          <a:ln w="25400">
            <a:solidFill>
              <a:schemeClr val="tx1"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9BBCA5-83B0-5040-57BA-2EE2A5B8487C}"/>
              </a:ext>
            </a:extLst>
          </p:cNvPr>
          <p:cNvCxnSpPr>
            <a:cxnSpLocks/>
          </p:cNvCxnSpPr>
          <p:nvPr/>
        </p:nvCxnSpPr>
        <p:spPr>
          <a:xfrm>
            <a:off x="2077440" y="5589239"/>
            <a:ext cx="9131128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8D6D6C-AA22-46F5-6DCD-01A3ACC02F66}"/>
              </a:ext>
            </a:extLst>
          </p:cNvPr>
          <p:cNvSpPr/>
          <p:nvPr/>
        </p:nvSpPr>
        <p:spPr>
          <a:xfrm>
            <a:off x="2667092" y="5543519"/>
            <a:ext cx="756084" cy="45719"/>
          </a:xfrm>
          <a:custGeom>
            <a:avLst/>
            <a:gdLst>
              <a:gd name="connsiteX0" fmla="*/ 63012 w 756084"/>
              <a:gd name="connsiteY0" fmla="*/ 0 h 1728178"/>
              <a:gd name="connsiteX1" fmla="*/ 693072 w 756084"/>
              <a:gd name="connsiteY1" fmla="*/ 0 h 1728178"/>
              <a:gd name="connsiteX2" fmla="*/ 756084 w 756084"/>
              <a:gd name="connsiteY2" fmla="*/ 63012 h 1728178"/>
              <a:gd name="connsiteX3" fmla="*/ 756084 w 756084"/>
              <a:gd name="connsiteY3" fmla="*/ 1728178 h 1728178"/>
              <a:gd name="connsiteX4" fmla="*/ 0 w 756084"/>
              <a:gd name="connsiteY4" fmla="*/ 1728178 h 1728178"/>
              <a:gd name="connsiteX5" fmla="*/ 0 w 756084"/>
              <a:gd name="connsiteY5" fmla="*/ 63012 h 1728178"/>
              <a:gd name="connsiteX6" fmla="*/ 63012 w 756084"/>
              <a:gd name="connsiteY6" fmla="*/ 0 h 172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2817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28178"/>
                </a:lnTo>
                <a:lnTo>
                  <a:pt x="0" y="172817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90E895-4DE2-DDD8-03F8-D7F340EC6CA8}"/>
              </a:ext>
            </a:extLst>
          </p:cNvPr>
          <p:cNvSpPr/>
          <p:nvPr/>
        </p:nvSpPr>
        <p:spPr>
          <a:xfrm>
            <a:off x="3970529" y="5555048"/>
            <a:ext cx="756084" cy="45719"/>
          </a:xfrm>
          <a:custGeom>
            <a:avLst/>
            <a:gdLst>
              <a:gd name="connsiteX0" fmla="*/ 63012 w 756084"/>
              <a:gd name="connsiteY0" fmla="*/ 0 h 2521695"/>
              <a:gd name="connsiteX1" fmla="*/ 693072 w 756084"/>
              <a:gd name="connsiteY1" fmla="*/ 0 h 2521695"/>
              <a:gd name="connsiteX2" fmla="*/ 756084 w 756084"/>
              <a:gd name="connsiteY2" fmla="*/ 63012 h 2521695"/>
              <a:gd name="connsiteX3" fmla="*/ 756084 w 756084"/>
              <a:gd name="connsiteY3" fmla="*/ 2521695 h 2521695"/>
              <a:gd name="connsiteX4" fmla="*/ 0 w 756084"/>
              <a:gd name="connsiteY4" fmla="*/ 2521695 h 2521695"/>
              <a:gd name="connsiteX5" fmla="*/ 0 w 756084"/>
              <a:gd name="connsiteY5" fmla="*/ 63012 h 2521695"/>
              <a:gd name="connsiteX6" fmla="*/ 63012 w 756084"/>
              <a:gd name="connsiteY6" fmla="*/ 0 h 252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21695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21695"/>
                </a:lnTo>
                <a:lnTo>
                  <a:pt x="0" y="2521695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5C0F07-F78C-AEE3-77B1-C419143D40A4}"/>
              </a:ext>
            </a:extLst>
          </p:cNvPr>
          <p:cNvSpPr/>
          <p:nvPr/>
        </p:nvSpPr>
        <p:spPr>
          <a:xfrm>
            <a:off x="5323591" y="5543519"/>
            <a:ext cx="756084" cy="45719"/>
          </a:xfrm>
          <a:custGeom>
            <a:avLst/>
            <a:gdLst>
              <a:gd name="connsiteX0" fmla="*/ 63012 w 756084"/>
              <a:gd name="connsiteY0" fmla="*/ 0 h 3552394"/>
              <a:gd name="connsiteX1" fmla="*/ 693072 w 756084"/>
              <a:gd name="connsiteY1" fmla="*/ 0 h 3552394"/>
              <a:gd name="connsiteX2" fmla="*/ 756084 w 756084"/>
              <a:gd name="connsiteY2" fmla="*/ 63012 h 3552394"/>
              <a:gd name="connsiteX3" fmla="*/ 756084 w 756084"/>
              <a:gd name="connsiteY3" fmla="*/ 3552394 h 3552394"/>
              <a:gd name="connsiteX4" fmla="*/ 0 w 756084"/>
              <a:gd name="connsiteY4" fmla="*/ 3552394 h 3552394"/>
              <a:gd name="connsiteX5" fmla="*/ 0 w 756084"/>
              <a:gd name="connsiteY5" fmla="*/ 63012 h 3552394"/>
              <a:gd name="connsiteX6" fmla="*/ 63012 w 756084"/>
              <a:gd name="connsiteY6" fmla="*/ 0 h 355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52394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52394"/>
                </a:lnTo>
                <a:lnTo>
                  <a:pt x="0" y="3552394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BECC8BF-2230-ADFA-1C88-30384AFA7B09}"/>
              </a:ext>
            </a:extLst>
          </p:cNvPr>
          <p:cNvSpPr/>
          <p:nvPr/>
        </p:nvSpPr>
        <p:spPr>
          <a:xfrm>
            <a:off x="6675313" y="5550612"/>
            <a:ext cx="756084" cy="45719"/>
          </a:xfrm>
          <a:custGeom>
            <a:avLst/>
            <a:gdLst>
              <a:gd name="connsiteX0" fmla="*/ 63012 w 756084"/>
              <a:gd name="connsiteY0" fmla="*/ 0 h 1731848"/>
              <a:gd name="connsiteX1" fmla="*/ 693072 w 756084"/>
              <a:gd name="connsiteY1" fmla="*/ 0 h 1731848"/>
              <a:gd name="connsiteX2" fmla="*/ 756084 w 756084"/>
              <a:gd name="connsiteY2" fmla="*/ 63012 h 1731848"/>
              <a:gd name="connsiteX3" fmla="*/ 756084 w 756084"/>
              <a:gd name="connsiteY3" fmla="*/ 1731848 h 1731848"/>
              <a:gd name="connsiteX4" fmla="*/ 0 w 756084"/>
              <a:gd name="connsiteY4" fmla="*/ 1731848 h 1731848"/>
              <a:gd name="connsiteX5" fmla="*/ 0 w 756084"/>
              <a:gd name="connsiteY5" fmla="*/ 63012 h 1731848"/>
              <a:gd name="connsiteX6" fmla="*/ 63012 w 756084"/>
              <a:gd name="connsiteY6" fmla="*/ 0 h 173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3184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31848"/>
                </a:lnTo>
                <a:lnTo>
                  <a:pt x="0" y="173184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BAB1FBD-5B5C-3918-3809-42B061E6A8E3}"/>
              </a:ext>
            </a:extLst>
          </p:cNvPr>
          <p:cNvSpPr/>
          <p:nvPr/>
        </p:nvSpPr>
        <p:spPr>
          <a:xfrm>
            <a:off x="7991320" y="5549859"/>
            <a:ext cx="756084" cy="45719"/>
          </a:xfrm>
          <a:custGeom>
            <a:avLst/>
            <a:gdLst>
              <a:gd name="connsiteX0" fmla="*/ 63012 w 756084"/>
              <a:gd name="connsiteY0" fmla="*/ 0 h 2506423"/>
              <a:gd name="connsiteX1" fmla="*/ 693072 w 756084"/>
              <a:gd name="connsiteY1" fmla="*/ 0 h 2506423"/>
              <a:gd name="connsiteX2" fmla="*/ 756084 w 756084"/>
              <a:gd name="connsiteY2" fmla="*/ 63012 h 2506423"/>
              <a:gd name="connsiteX3" fmla="*/ 756084 w 756084"/>
              <a:gd name="connsiteY3" fmla="*/ 2506423 h 2506423"/>
              <a:gd name="connsiteX4" fmla="*/ 0 w 756084"/>
              <a:gd name="connsiteY4" fmla="*/ 2506423 h 2506423"/>
              <a:gd name="connsiteX5" fmla="*/ 0 w 756084"/>
              <a:gd name="connsiteY5" fmla="*/ 63012 h 2506423"/>
              <a:gd name="connsiteX6" fmla="*/ 63012 w 756084"/>
              <a:gd name="connsiteY6" fmla="*/ 0 h 250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06423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06423"/>
                </a:lnTo>
                <a:lnTo>
                  <a:pt x="0" y="2506423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6DDD87-8F72-4F56-8781-A2E9CAC4D29A}"/>
              </a:ext>
            </a:extLst>
          </p:cNvPr>
          <p:cNvSpPr/>
          <p:nvPr/>
        </p:nvSpPr>
        <p:spPr>
          <a:xfrm>
            <a:off x="9344382" y="5549104"/>
            <a:ext cx="756084" cy="45719"/>
          </a:xfrm>
          <a:custGeom>
            <a:avLst/>
            <a:gdLst>
              <a:gd name="connsiteX0" fmla="*/ 63012 w 756084"/>
              <a:gd name="connsiteY0" fmla="*/ 0 h 3568062"/>
              <a:gd name="connsiteX1" fmla="*/ 693072 w 756084"/>
              <a:gd name="connsiteY1" fmla="*/ 0 h 3568062"/>
              <a:gd name="connsiteX2" fmla="*/ 756084 w 756084"/>
              <a:gd name="connsiteY2" fmla="*/ 63012 h 3568062"/>
              <a:gd name="connsiteX3" fmla="*/ 756084 w 756084"/>
              <a:gd name="connsiteY3" fmla="*/ 3568062 h 3568062"/>
              <a:gd name="connsiteX4" fmla="*/ 0 w 756084"/>
              <a:gd name="connsiteY4" fmla="*/ 3568062 h 3568062"/>
              <a:gd name="connsiteX5" fmla="*/ 0 w 756084"/>
              <a:gd name="connsiteY5" fmla="*/ 63012 h 3568062"/>
              <a:gd name="connsiteX6" fmla="*/ 63012 w 756084"/>
              <a:gd name="connsiteY6" fmla="*/ 0 h 356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68062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68062"/>
                </a:lnTo>
                <a:lnTo>
                  <a:pt x="0" y="3568062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9A75E8-96E0-7DB1-968E-6E371911F9ED}"/>
              </a:ext>
            </a:extLst>
          </p:cNvPr>
          <p:cNvSpPr txBox="1"/>
          <p:nvPr/>
        </p:nvSpPr>
        <p:spPr>
          <a:xfrm>
            <a:off x="1140365" y="2092786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N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6F6E3C-F002-C206-9C59-D039979BCB73}"/>
              </a:ext>
            </a:extLst>
          </p:cNvPr>
          <p:cNvSpPr txBox="1"/>
          <p:nvPr/>
        </p:nvSpPr>
        <p:spPr>
          <a:xfrm>
            <a:off x="1140365" y="2740858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  <a:endParaRPr lang="en-IN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EFC19A-19AD-78A2-A484-92D0C497A4D8}"/>
              </a:ext>
            </a:extLst>
          </p:cNvPr>
          <p:cNvSpPr txBox="1"/>
          <p:nvPr/>
        </p:nvSpPr>
        <p:spPr>
          <a:xfrm>
            <a:off x="1140365" y="3388930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N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8A1FCA-4431-0B1E-6498-51B121CAB2A7}"/>
              </a:ext>
            </a:extLst>
          </p:cNvPr>
          <p:cNvSpPr txBox="1"/>
          <p:nvPr/>
        </p:nvSpPr>
        <p:spPr>
          <a:xfrm>
            <a:off x="1140365" y="4077072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N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D7594F-8D2F-48A4-3EA9-99F76605C9A8}"/>
              </a:ext>
            </a:extLst>
          </p:cNvPr>
          <p:cNvSpPr txBox="1"/>
          <p:nvPr/>
        </p:nvSpPr>
        <p:spPr>
          <a:xfrm>
            <a:off x="1140365" y="4757082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BAEEB-7D37-CD82-EFBE-E28EE5548A61}"/>
              </a:ext>
            </a:extLst>
          </p:cNvPr>
          <p:cNvSpPr txBox="1"/>
          <p:nvPr/>
        </p:nvSpPr>
        <p:spPr>
          <a:xfrm>
            <a:off x="1426824" y="5354661"/>
            <a:ext cx="26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</a:t>
            </a:r>
            <a:endParaRPr lang="en-IN" sz="2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38AB85-C827-3BE9-02B5-12937C9ED088}"/>
              </a:ext>
            </a:extLst>
          </p:cNvPr>
          <p:cNvSpPr txBox="1"/>
          <p:nvPr/>
        </p:nvSpPr>
        <p:spPr>
          <a:xfrm>
            <a:off x="1081646" y="256693"/>
            <a:ext cx="10356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Arial Black" panose="020B0A04020102020204" pitchFamily="34" charset="0"/>
              </a:rPr>
              <a:t>Nykaa Ranks Behind Purplle, AJIO And Myntra In Average Visit Duration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EA78189-AA81-18CF-9852-F8169E44BD32}"/>
              </a:ext>
            </a:extLst>
          </p:cNvPr>
          <p:cNvCxnSpPr>
            <a:cxnSpLocks/>
          </p:cNvCxnSpPr>
          <p:nvPr/>
        </p:nvCxnSpPr>
        <p:spPr>
          <a:xfrm>
            <a:off x="1081646" y="6472759"/>
            <a:ext cx="10199297" cy="1"/>
          </a:xfrm>
          <a:prstGeom prst="line">
            <a:avLst/>
          </a:prstGeom>
          <a:ln w="25400">
            <a:solidFill>
              <a:schemeClr val="tx1"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5133D8E-69D0-B794-4E43-666415BFD9B3}"/>
              </a:ext>
            </a:extLst>
          </p:cNvPr>
          <p:cNvCxnSpPr>
            <a:cxnSpLocks/>
          </p:cNvCxnSpPr>
          <p:nvPr/>
        </p:nvCxnSpPr>
        <p:spPr>
          <a:xfrm>
            <a:off x="2077440" y="2276872"/>
            <a:ext cx="9131128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7832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7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D2453-BACE-3012-544E-E873629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9BE4D3-E0AA-317D-4DBC-821368EE87FF}"/>
              </a:ext>
            </a:extLst>
          </p:cNvPr>
          <p:cNvCxnSpPr>
            <a:cxnSpLocks/>
          </p:cNvCxnSpPr>
          <p:nvPr/>
        </p:nvCxnSpPr>
        <p:spPr>
          <a:xfrm>
            <a:off x="2077443" y="4922287"/>
            <a:ext cx="9131125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62292D-F6F4-02C2-871D-AD2E2F31FAC2}"/>
              </a:ext>
            </a:extLst>
          </p:cNvPr>
          <p:cNvCxnSpPr>
            <a:cxnSpLocks/>
          </p:cNvCxnSpPr>
          <p:nvPr/>
        </p:nvCxnSpPr>
        <p:spPr>
          <a:xfrm>
            <a:off x="2077442" y="4251840"/>
            <a:ext cx="9131126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51927F-D602-807B-8A2A-C76DDA89D265}"/>
              </a:ext>
            </a:extLst>
          </p:cNvPr>
          <p:cNvCxnSpPr>
            <a:cxnSpLocks/>
          </p:cNvCxnSpPr>
          <p:nvPr/>
        </p:nvCxnSpPr>
        <p:spPr>
          <a:xfrm>
            <a:off x="2077441" y="3581393"/>
            <a:ext cx="9131127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32C0D9-5CAE-0253-D5AC-EA46EEF9983C}"/>
              </a:ext>
            </a:extLst>
          </p:cNvPr>
          <p:cNvCxnSpPr>
            <a:cxnSpLocks/>
          </p:cNvCxnSpPr>
          <p:nvPr/>
        </p:nvCxnSpPr>
        <p:spPr>
          <a:xfrm>
            <a:off x="2077440" y="2910946"/>
            <a:ext cx="9131128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460B42-CAF1-824D-C226-BAD8E8B5B5C4}"/>
              </a:ext>
            </a:extLst>
          </p:cNvPr>
          <p:cNvCxnSpPr>
            <a:cxnSpLocks/>
          </p:cNvCxnSpPr>
          <p:nvPr/>
        </p:nvCxnSpPr>
        <p:spPr>
          <a:xfrm>
            <a:off x="1081646" y="1393337"/>
            <a:ext cx="10199297" cy="1"/>
          </a:xfrm>
          <a:prstGeom prst="line">
            <a:avLst/>
          </a:prstGeom>
          <a:ln w="25400">
            <a:solidFill>
              <a:schemeClr val="tx1"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4DEC89-2C1D-4667-BB76-76CBAC483384}"/>
              </a:ext>
            </a:extLst>
          </p:cNvPr>
          <p:cNvCxnSpPr>
            <a:cxnSpLocks/>
          </p:cNvCxnSpPr>
          <p:nvPr/>
        </p:nvCxnSpPr>
        <p:spPr>
          <a:xfrm>
            <a:off x="2077440" y="5589239"/>
            <a:ext cx="9131128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93D06C-EF62-1415-3D8F-D586362E1121}"/>
              </a:ext>
            </a:extLst>
          </p:cNvPr>
          <p:cNvSpPr/>
          <p:nvPr/>
        </p:nvSpPr>
        <p:spPr>
          <a:xfrm>
            <a:off x="2667092" y="3581393"/>
            <a:ext cx="756084" cy="2007846"/>
          </a:xfrm>
          <a:custGeom>
            <a:avLst/>
            <a:gdLst>
              <a:gd name="connsiteX0" fmla="*/ 63012 w 756084"/>
              <a:gd name="connsiteY0" fmla="*/ 0 h 1728178"/>
              <a:gd name="connsiteX1" fmla="*/ 693072 w 756084"/>
              <a:gd name="connsiteY1" fmla="*/ 0 h 1728178"/>
              <a:gd name="connsiteX2" fmla="*/ 756084 w 756084"/>
              <a:gd name="connsiteY2" fmla="*/ 63012 h 1728178"/>
              <a:gd name="connsiteX3" fmla="*/ 756084 w 756084"/>
              <a:gd name="connsiteY3" fmla="*/ 1728178 h 1728178"/>
              <a:gd name="connsiteX4" fmla="*/ 0 w 756084"/>
              <a:gd name="connsiteY4" fmla="*/ 1728178 h 1728178"/>
              <a:gd name="connsiteX5" fmla="*/ 0 w 756084"/>
              <a:gd name="connsiteY5" fmla="*/ 63012 h 1728178"/>
              <a:gd name="connsiteX6" fmla="*/ 63012 w 756084"/>
              <a:gd name="connsiteY6" fmla="*/ 0 h 172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2817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28178"/>
                </a:lnTo>
                <a:lnTo>
                  <a:pt x="0" y="172817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C27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45B4BCD-F12B-1E4F-980A-1B45DD1030D1}"/>
              </a:ext>
            </a:extLst>
          </p:cNvPr>
          <p:cNvSpPr/>
          <p:nvPr/>
        </p:nvSpPr>
        <p:spPr>
          <a:xfrm>
            <a:off x="3970529" y="2636918"/>
            <a:ext cx="756084" cy="2963850"/>
          </a:xfrm>
          <a:custGeom>
            <a:avLst/>
            <a:gdLst>
              <a:gd name="connsiteX0" fmla="*/ 63012 w 756084"/>
              <a:gd name="connsiteY0" fmla="*/ 0 h 2521695"/>
              <a:gd name="connsiteX1" fmla="*/ 693072 w 756084"/>
              <a:gd name="connsiteY1" fmla="*/ 0 h 2521695"/>
              <a:gd name="connsiteX2" fmla="*/ 756084 w 756084"/>
              <a:gd name="connsiteY2" fmla="*/ 63012 h 2521695"/>
              <a:gd name="connsiteX3" fmla="*/ 756084 w 756084"/>
              <a:gd name="connsiteY3" fmla="*/ 2521695 h 2521695"/>
              <a:gd name="connsiteX4" fmla="*/ 0 w 756084"/>
              <a:gd name="connsiteY4" fmla="*/ 2521695 h 2521695"/>
              <a:gd name="connsiteX5" fmla="*/ 0 w 756084"/>
              <a:gd name="connsiteY5" fmla="*/ 63012 h 2521695"/>
              <a:gd name="connsiteX6" fmla="*/ 63012 w 756084"/>
              <a:gd name="connsiteY6" fmla="*/ 0 h 252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21695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21695"/>
                </a:lnTo>
                <a:lnTo>
                  <a:pt x="0" y="2521695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C27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09E102-F220-8EA7-BB9D-D63F2E9D489B}"/>
              </a:ext>
            </a:extLst>
          </p:cNvPr>
          <p:cNvSpPr/>
          <p:nvPr/>
        </p:nvSpPr>
        <p:spPr>
          <a:xfrm>
            <a:off x="5323591" y="2740857"/>
            <a:ext cx="756084" cy="2848381"/>
          </a:xfrm>
          <a:custGeom>
            <a:avLst/>
            <a:gdLst>
              <a:gd name="connsiteX0" fmla="*/ 63012 w 756084"/>
              <a:gd name="connsiteY0" fmla="*/ 0 h 3552394"/>
              <a:gd name="connsiteX1" fmla="*/ 693072 w 756084"/>
              <a:gd name="connsiteY1" fmla="*/ 0 h 3552394"/>
              <a:gd name="connsiteX2" fmla="*/ 756084 w 756084"/>
              <a:gd name="connsiteY2" fmla="*/ 63012 h 3552394"/>
              <a:gd name="connsiteX3" fmla="*/ 756084 w 756084"/>
              <a:gd name="connsiteY3" fmla="*/ 3552394 h 3552394"/>
              <a:gd name="connsiteX4" fmla="*/ 0 w 756084"/>
              <a:gd name="connsiteY4" fmla="*/ 3552394 h 3552394"/>
              <a:gd name="connsiteX5" fmla="*/ 0 w 756084"/>
              <a:gd name="connsiteY5" fmla="*/ 63012 h 3552394"/>
              <a:gd name="connsiteX6" fmla="*/ 63012 w 756084"/>
              <a:gd name="connsiteY6" fmla="*/ 0 h 355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52394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52394"/>
                </a:lnTo>
                <a:lnTo>
                  <a:pt x="0" y="3552394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C27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FEB786-C0A1-4068-A20F-52BE488654D7}"/>
              </a:ext>
            </a:extLst>
          </p:cNvPr>
          <p:cNvSpPr/>
          <p:nvPr/>
        </p:nvSpPr>
        <p:spPr>
          <a:xfrm>
            <a:off x="6675313" y="4149080"/>
            <a:ext cx="756084" cy="1447251"/>
          </a:xfrm>
          <a:custGeom>
            <a:avLst/>
            <a:gdLst>
              <a:gd name="connsiteX0" fmla="*/ 63012 w 756084"/>
              <a:gd name="connsiteY0" fmla="*/ 0 h 1731848"/>
              <a:gd name="connsiteX1" fmla="*/ 693072 w 756084"/>
              <a:gd name="connsiteY1" fmla="*/ 0 h 1731848"/>
              <a:gd name="connsiteX2" fmla="*/ 756084 w 756084"/>
              <a:gd name="connsiteY2" fmla="*/ 63012 h 1731848"/>
              <a:gd name="connsiteX3" fmla="*/ 756084 w 756084"/>
              <a:gd name="connsiteY3" fmla="*/ 1731848 h 1731848"/>
              <a:gd name="connsiteX4" fmla="*/ 0 w 756084"/>
              <a:gd name="connsiteY4" fmla="*/ 1731848 h 1731848"/>
              <a:gd name="connsiteX5" fmla="*/ 0 w 756084"/>
              <a:gd name="connsiteY5" fmla="*/ 63012 h 1731848"/>
              <a:gd name="connsiteX6" fmla="*/ 63012 w 756084"/>
              <a:gd name="connsiteY6" fmla="*/ 0 h 173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3184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31848"/>
                </a:lnTo>
                <a:lnTo>
                  <a:pt x="0" y="173184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C27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A79155-193D-409C-5A08-A02C576940DA}"/>
              </a:ext>
            </a:extLst>
          </p:cNvPr>
          <p:cNvSpPr/>
          <p:nvPr/>
        </p:nvSpPr>
        <p:spPr>
          <a:xfrm>
            <a:off x="7991320" y="3184975"/>
            <a:ext cx="756084" cy="2410603"/>
          </a:xfrm>
          <a:custGeom>
            <a:avLst/>
            <a:gdLst>
              <a:gd name="connsiteX0" fmla="*/ 63012 w 756084"/>
              <a:gd name="connsiteY0" fmla="*/ 0 h 2506423"/>
              <a:gd name="connsiteX1" fmla="*/ 693072 w 756084"/>
              <a:gd name="connsiteY1" fmla="*/ 0 h 2506423"/>
              <a:gd name="connsiteX2" fmla="*/ 756084 w 756084"/>
              <a:gd name="connsiteY2" fmla="*/ 63012 h 2506423"/>
              <a:gd name="connsiteX3" fmla="*/ 756084 w 756084"/>
              <a:gd name="connsiteY3" fmla="*/ 2506423 h 2506423"/>
              <a:gd name="connsiteX4" fmla="*/ 0 w 756084"/>
              <a:gd name="connsiteY4" fmla="*/ 2506423 h 2506423"/>
              <a:gd name="connsiteX5" fmla="*/ 0 w 756084"/>
              <a:gd name="connsiteY5" fmla="*/ 63012 h 2506423"/>
              <a:gd name="connsiteX6" fmla="*/ 63012 w 756084"/>
              <a:gd name="connsiteY6" fmla="*/ 0 h 250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06423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06423"/>
                </a:lnTo>
                <a:lnTo>
                  <a:pt x="0" y="2506423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C27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C87EAC-7828-2B92-B362-71DB0763AA07}"/>
              </a:ext>
            </a:extLst>
          </p:cNvPr>
          <p:cNvSpPr/>
          <p:nvPr/>
        </p:nvSpPr>
        <p:spPr>
          <a:xfrm>
            <a:off x="9344382" y="4757082"/>
            <a:ext cx="756084" cy="837742"/>
          </a:xfrm>
          <a:custGeom>
            <a:avLst/>
            <a:gdLst>
              <a:gd name="connsiteX0" fmla="*/ 63012 w 756084"/>
              <a:gd name="connsiteY0" fmla="*/ 0 h 3568062"/>
              <a:gd name="connsiteX1" fmla="*/ 693072 w 756084"/>
              <a:gd name="connsiteY1" fmla="*/ 0 h 3568062"/>
              <a:gd name="connsiteX2" fmla="*/ 756084 w 756084"/>
              <a:gd name="connsiteY2" fmla="*/ 63012 h 3568062"/>
              <a:gd name="connsiteX3" fmla="*/ 756084 w 756084"/>
              <a:gd name="connsiteY3" fmla="*/ 3568062 h 3568062"/>
              <a:gd name="connsiteX4" fmla="*/ 0 w 756084"/>
              <a:gd name="connsiteY4" fmla="*/ 3568062 h 3568062"/>
              <a:gd name="connsiteX5" fmla="*/ 0 w 756084"/>
              <a:gd name="connsiteY5" fmla="*/ 63012 h 3568062"/>
              <a:gd name="connsiteX6" fmla="*/ 63012 w 756084"/>
              <a:gd name="connsiteY6" fmla="*/ 0 h 356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68062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68062"/>
                </a:lnTo>
                <a:lnTo>
                  <a:pt x="0" y="3568062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C27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1D2E22-DCBE-B22D-A2A5-F2366306F5AC}"/>
              </a:ext>
            </a:extLst>
          </p:cNvPr>
          <p:cNvSpPr txBox="1"/>
          <p:nvPr/>
        </p:nvSpPr>
        <p:spPr>
          <a:xfrm>
            <a:off x="1140365" y="2092786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N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FB106-8196-7773-2F93-3A5362811B18}"/>
              </a:ext>
            </a:extLst>
          </p:cNvPr>
          <p:cNvSpPr txBox="1"/>
          <p:nvPr/>
        </p:nvSpPr>
        <p:spPr>
          <a:xfrm>
            <a:off x="1140365" y="2740858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  <a:endParaRPr lang="en-IN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5816FF-4543-3704-41C4-A8A024FB8B55}"/>
              </a:ext>
            </a:extLst>
          </p:cNvPr>
          <p:cNvSpPr txBox="1"/>
          <p:nvPr/>
        </p:nvSpPr>
        <p:spPr>
          <a:xfrm>
            <a:off x="1140365" y="3388930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N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8A79C-7723-2F0B-1DF9-F657146F87F6}"/>
              </a:ext>
            </a:extLst>
          </p:cNvPr>
          <p:cNvSpPr txBox="1"/>
          <p:nvPr/>
        </p:nvSpPr>
        <p:spPr>
          <a:xfrm>
            <a:off x="1140365" y="4077072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N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B83626-A053-A9AA-2871-7BF4C07EF174}"/>
              </a:ext>
            </a:extLst>
          </p:cNvPr>
          <p:cNvSpPr txBox="1"/>
          <p:nvPr/>
        </p:nvSpPr>
        <p:spPr>
          <a:xfrm>
            <a:off x="1140365" y="4757082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0704E-5234-9386-9A3B-0DE8CFA4CCB2}"/>
              </a:ext>
            </a:extLst>
          </p:cNvPr>
          <p:cNvSpPr txBox="1"/>
          <p:nvPr/>
        </p:nvSpPr>
        <p:spPr>
          <a:xfrm>
            <a:off x="1426824" y="5354661"/>
            <a:ext cx="26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</a:t>
            </a:r>
            <a:endParaRPr lang="en-IN" sz="2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5B1858-235C-59A4-CB20-67D3A0141A9C}"/>
              </a:ext>
            </a:extLst>
          </p:cNvPr>
          <p:cNvSpPr txBox="1"/>
          <p:nvPr/>
        </p:nvSpPr>
        <p:spPr>
          <a:xfrm rot="16200000">
            <a:off x="-756926" y="3309512"/>
            <a:ext cx="3185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Average Visit Duration</a:t>
            </a:r>
            <a:endParaRPr lang="en-IN" sz="2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50AEA1-E8CB-128F-1DB4-4EB90AC6C4EE}"/>
              </a:ext>
            </a:extLst>
          </p:cNvPr>
          <p:cNvSpPr txBox="1"/>
          <p:nvPr/>
        </p:nvSpPr>
        <p:spPr>
          <a:xfrm>
            <a:off x="2667092" y="3152533"/>
            <a:ext cx="64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3.02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90DA6B-A67F-20A5-4C90-888AA92E9D6D}"/>
              </a:ext>
            </a:extLst>
          </p:cNvPr>
          <p:cNvSpPr txBox="1"/>
          <p:nvPr/>
        </p:nvSpPr>
        <p:spPr>
          <a:xfrm>
            <a:off x="4032893" y="2240633"/>
            <a:ext cx="64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4.43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31E9A8-20E9-8AAB-1FD5-AC2463B58968}"/>
              </a:ext>
            </a:extLst>
          </p:cNvPr>
          <p:cNvSpPr txBox="1"/>
          <p:nvPr/>
        </p:nvSpPr>
        <p:spPr>
          <a:xfrm>
            <a:off x="5398694" y="2318714"/>
            <a:ext cx="64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4.22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8CCB0A-E652-1CFF-2A39-AA5366B396ED}"/>
              </a:ext>
            </a:extLst>
          </p:cNvPr>
          <p:cNvSpPr txBox="1"/>
          <p:nvPr/>
        </p:nvSpPr>
        <p:spPr>
          <a:xfrm>
            <a:off x="6764495" y="3679357"/>
            <a:ext cx="64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2.51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7B72AD-B252-C9BB-8117-99DCBCA8708B}"/>
              </a:ext>
            </a:extLst>
          </p:cNvPr>
          <p:cNvSpPr txBox="1"/>
          <p:nvPr/>
        </p:nvSpPr>
        <p:spPr>
          <a:xfrm>
            <a:off x="8076055" y="2806642"/>
            <a:ext cx="64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3.58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5AF4C5-A40A-3E5C-C620-3BCB605E14DB}"/>
              </a:ext>
            </a:extLst>
          </p:cNvPr>
          <p:cNvSpPr txBox="1"/>
          <p:nvPr/>
        </p:nvSpPr>
        <p:spPr>
          <a:xfrm>
            <a:off x="9387615" y="4323705"/>
            <a:ext cx="64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1.33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6F327E-26C0-0E5A-6A4E-1491362FF079}"/>
              </a:ext>
            </a:extLst>
          </p:cNvPr>
          <p:cNvGrpSpPr/>
          <p:nvPr/>
        </p:nvGrpSpPr>
        <p:grpSpPr>
          <a:xfrm>
            <a:off x="2502876" y="5706511"/>
            <a:ext cx="7635591" cy="658963"/>
            <a:chOff x="2502876" y="5706511"/>
            <a:chExt cx="7635591" cy="658963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671A39D-69DA-1D67-AD2F-511EB0B0E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83092" y="5736969"/>
              <a:ext cx="1165950" cy="599632"/>
            </a:xfrm>
            <a:prstGeom prst="rect">
              <a:avLst/>
            </a:prstGeom>
          </p:spPr>
        </p:pic>
        <p:pic>
          <p:nvPicPr>
            <p:cNvPr id="1028" name="Picture 4" descr="Nykaa Fashion ventures into offline retail with its first store in Delhi">
              <a:extLst>
                <a:ext uri="{FF2B5EF4-FFF2-40B4-BE49-F238E27FC236}">
                  <a16:creationId xmlns:a16="http://schemas.microsoft.com/office/drawing/2014/main" id="{B2ED2A85-0D07-E076-1BFB-5BC0835CE1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38" t="24822" b="29164"/>
            <a:stretch/>
          </p:blipFill>
          <p:spPr bwMode="auto">
            <a:xfrm>
              <a:off x="9306381" y="5754771"/>
              <a:ext cx="832086" cy="45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urpel online shopping app icon">
              <a:extLst>
                <a:ext uri="{FF2B5EF4-FFF2-40B4-BE49-F238E27FC236}">
                  <a16:creationId xmlns:a16="http://schemas.microsoft.com/office/drawing/2014/main" id="{21533EBA-E55B-C6BE-2FA1-DE59270B2A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76" b="23676"/>
            <a:stretch/>
          </p:blipFill>
          <p:spPr bwMode="auto">
            <a:xfrm>
              <a:off x="7868842" y="5733256"/>
              <a:ext cx="982380" cy="540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nykaa fashion icon">
              <a:extLst>
                <a:ext uri="{FF2B5EF4-FFF2-40B4-BE49-F238E27FC236}">
                  <a16:creationId xmlns:a16="http://schemas.microsoft.com/office/drawing/2014/main" id="{DE26DA51-447D-654E-A2F8-5C431BF7C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506" y="5733256"/>
              <a:ext cx="999662" cy="632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ajio icon">
              <a:extLst>
                <a:ext uri="{FF2B5EF4-FFF2-40B4-BE49-F238E27FC236}">
                  <a16:creationId xmlns:a16="http://schemas.microsoft.com/office/drawing/2014/main" id="{039517CF-B9DD-CB2A-502D-93D005162B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27" t="27462" r="32827" b="38338"/>
            <a:stretch/>
          </p:blipFill>
          <p:spPr bwMode="auto">
            <a:xfrm>
              <a:off x="5173632" y="5706511"/>
              <a:ext cx="1056002" cy="57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BCACD4D-4F1D-57CD-EE9D-71E04217D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876" y="5804665"/>
              <a:ext cx="1084516" cy="355720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675072C-686D-697A-669F-28937AEC0CE6}"/>
              </a:ext>
            </a:extLst>
          </p:cNvPr>
          <p:cNvSpPr txBox="1"/>
          <p:nvPr/>
        </p:nvSpPr>
        <p:spPr>
          <a:xfrm>
            <a:off x="1081646" y="256693"/>
            <a:ext cx="10356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Arial Black" panose="020B0A04020102020204" pitchFamily="34" charset="0"/>
              </a:rPr>
              <a:t>Nykaa Ranks Behind Purplle, AJIO And Myntra In Average Visit Duration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274DE5-CDD1-2713-8ACF-A7AE8C65475B}"/>
              </a:ext>
            </a:extLst>
          </p:cNvPr>
          <p:cNvCxnSpPr>
            <a:cxnSpLocks/>
          </p:cNvCxnSpPr>
          <p:nvPr/>
        </p:nvCxnSpPr>
        <p:spPr>
          <a:xfrm>
            <a:off x="1081646" y="6472759"/>
            <a:ext cx="10199297" cy="1"/>
          </a:xfrm>
          <a:prstGeom prst="line">
            <a:avLst/>
          </a:prstGeom>
          <a:ln w="25400">
            <a:solidFill>
              <a:schemeClr val="tx1"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E42AEBF-54DE-61E6-E398-E85D284D06CA}"/>
              </a:ext>
            </a:extLst>
          </p:cNvPr>
          <p:cNvCxnSpPr>
            <a:cxnSpLocks/>
          </p:cNvCxnSpPr>
          <p:nvPr/>
        </p:nvCxnSpPr>
        <p:spPr>
          <a:xfrm>
            <a:off x="2077440" y="2276872"/>
            <a:ext cx="9131128" cy="0"/>
          </a:xfrm>
          <a:prstGeom prst="line">
            <a:avLst/>
          </a:prstGeom>
          <a:ln w="15875">
            <a:solidFill>
              <a:schemeClr val="bg1">
                <a:lumMod val="50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77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34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309E4-F954-5C6C-EA7D-41E2E0A9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F707A4-77A9-015D-AE74-D7F616A5D0BD}"/>
              </a:ext>
            </a:extLst>
          </p:cNvPr>
          <p:cNvSpPr txBox="1"/>
          <p:nvPr/>
        </p:nvSpPr>
        <p:spPr>
          <a:xfrm>
            <a:off x="713402" y="2105561"/>
            <a:ext cx="107651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spc="-150" dirty="0">
                <a:solidFill>
                  <a:schemeClr val="bg1"/>
                </a:solidFill>
                <a:effectLst>
                  <a:outerShdw blurRad="88900" dist="38100" dir="2700000" algn="tl">
                    <a:srgbClr val="000000">
                      <a:alpha val="90000"/>
                    </a:srgbClr>
                  </a:outerShdw>
                  <a:reflection stA="70000" endPos="58000" dir="5400000" sy="-100000" algn="bl" rotWithShape="0"/>
                </a:effectLst>
                <a:latin typeface="Bell MT" panose="02020503060305020303" pitchFamily="18" charset="0"/>
              </a:rPr>
              <a:t>GROWTH</a:t>
            </a:r>
            <a:endParaRPr lang="en-IN" sz="16600" b="1" spc="-150" dirty="0">
              <a:solidFill>
                <a:schemeClr val="bg1"/>
              </a:solidFill>
              <a:effectLst>
                <a:outerShdw blurRad="88900" dist="38100" dir="2700000" algn="tl">
                  <a:srgbClr val="000000">
                    <a:alpha val="90000"/>
                  </a:srgbClr>
                </a:outerShdw>
                <a:reflection stA="70000" endPos="58000" dir="5400000" sy="-100000" algn="bl" rotWithShape="0"/>
              </a:effectLst>
              <a:latin typeface="Bell MT" panose="0202050306030502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50277-6BE7-A1D9-9265-236D3D331AD0}"/>
              </a:ext>
            </a:extLst>
          </p:cNvPr>
          <p:cNvSpPr/>
          <p:nvPr/>
        </p:nvSpPr>
        <p:spPr>
          <a:xfrm>
            <a:off x="515380" y="7677472"/>
            <a:ext cx="11161240" cy="472514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14CC8-FDFB-A50F-2884-99FDDABE6AA2}"/>
              </a:ext>
            </a:extLst>
          </p:cNvPr>
          <p:cNvSpPr txBox="1"/>
          <p:nvPr/>
        </p:nvSpPr>
        <p:spPr>
          <a:xfrm>
            <a:off x="1199456" y="8325544"/>
            <a:ext cx="979308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Nykaa experienced a major growth in 2015, moving from an online-only business model to an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omnichannel strategy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It has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1900+ brands 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with 1.2 lakh+ products as of January 2024.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Some of the popular brands are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Lakme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Loreal Paris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Maybelline New York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Nivea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Dot &amp; Key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and many more.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Nykaa claims to have $21 million users as of November 2023.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It has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23 warehouses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 across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11 Indian cities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Nykaa plans to open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180  stores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 by 2024.</a:t>
            </a:r>
            <a:endParaRPr lang="en-IN" sz="28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AC2"/>
            </a:gs>
            <a:gs pos="73000">
              <a:srgbClr val="CD695E"/>
            </a:gs>
            <a:gs pos="0">
              <a:srgbClr val="FED0EA"/>
            </a:gs>
            <a:gs pos="100000">
              <a:srgbClr val="FDDFD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0EC41-92FF-F481-53C3-61C0A4142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4" t="10176" r="20629" b="28612"/>
          <a:stretch/>
        </p:blipFill>
        <p:spPr>
          <a:xfrm>
            <a:off x="7217189" y="2413128"/>
            <a:ext cx="2603731" cy="3340166"/>
          </a:xfrm>
          <a:prstGeom prst="roundRect">
            <a:avLst>
              <a:gd name="adj" fmla="val 11314"/>
            </a:avLst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AC93A-E6DF-3B47-6079-C962E7FCA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r="22309"/>
          <a:stretch/>
        </p:blipFill>
        <p:spPr>
          <a:xfrm>
            <a:off x="5782967" y="3504925"/>
            <a:ext cx="1279655" cy="2248369"/>
          </a:xfrm>
          <a:prstGeom prst="roundRect">
            <a:avLst>
              <a:gd name="adj" fmla="val 1131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96282-391F-73A3-D400-2A2A72013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3" r="654" b="13274"/>
          <a:stretch/>
        </p:blipFill>
        <p:spPr>
          <a:xfrm>
            <a:off x="9975487" y="2413128"/>
            <a:ext cx="1969449" cy="1857956"/>
          </a:xfrm>
          <a:prstGeom prst="roundRect">
            <a:avLst>
              <a:gd name="adj" fmla="val 11314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9EC08-B7FD-FE45-E763-6A3D46CBEAE8}"/>
              </a:ext>
            </a:extLst>
          </p:cNvPr>
          <p:cNvSpPr txBox="1"/>
          <p:nvPr/>
        </p:nvSpPr>
        <p:spPr>
          <a:xfrm>
            <a:off x="848363" y="3705719"/>
            <a:ext cx="493460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Suparna Biswas</a:t>
            </a:r>
            <a:endParaRPr lang="en-IN" sz="43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83908-8E3D-0FED-AD57-813532A6B02F}"/>
              </a:ext>
            </a:extLst>
          </p:cNvPr>
          <p:cNvSpPr txBox="1"/>
          <p:nvPr/>
        </p:nvSpPr>
        <p:spPr>
          <a:xfrm>
            <a:off x="848363" y="5908934"/>
            <a:ext cx="112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1600" dirty="0">
                <a:solidFill>
                  <a:schemeClr val="bg1"/>
                </a:solidFill>
              </a:rPr>
              <a:t>/3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BA63C-D885-F077-5DC4-71C0542B09DE}"/>
              </a:ext>
            </a:extLst>
          </p:cNvPr>
          <p:cNvSpPr txBox="1"/>
          <p:nvPr/>
        </p:nvSpPr>
        <p:spPr>
          <a:xfrm>
            <a:off x="767408" y="1052736"/>
            <a:ext cx="6696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600" dirty="0">
                <a:ln>
                  <a:solidFill>
                    <a:srgbClr val="FE0292"/>
                  </a:solidFill>
                </a:ln>
                <a:solidFill>
                  <a:srgbClr val="FC2779"/>
                </a:solidFill>
                <a:latin typeface="Algerian" panose="04020705040A02060702" pitchFamily="82" charset="0"/>
              </a:rPr>
              <a:t>OUR TEAM</a:t>
            </a:r>
            <a:endParaRPr lang="en-IN" sz="8000" b="1" spc="600" dirty="0">
              <a:ln>
                <a:solidFill>
                  <a:srgbClr val="FE0292"/>
                </a:solidFill>
              </a:ln>
              <a:solidFill>
                <a:srgbClr val="FC2779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EBAF5-B472-C2F5-0A92-05E5D9932D3B}"/>
              </a:ext>
            </a:extLst>
          </p:cNvPr>
          <p:cNvSpPr txBox="1"/>
          <p:nvPr/>
        </p:nvSpPr>
        <p:spPr>
          <a:xfrm>
            <a:off x="983432" y="450912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Algerian" panose="04020705040A02060702" pitchFamily="82" charset="0"/>
              </a:rPr>
              <a:t>Enrollment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No:</a:t>
            </a:r>
          </a:p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 2112200001128</a:t>
            </a:r>
          </a:p>
        </p:txBody>
      </p:sp>
    </p:spTree>
    <p:extLst>
      <p:ext uri="{BB962C8B-B14F-4D97-AF65-F5344CB8AC3E}">
        <p14:creationId xmlns:p14="http://schemas.microsoft.com/office/powerpoint/2010/main" val="312566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34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5307ED-D021-B368-22E0-4442D0B0D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B9E1F6-E6B8-5E2B-3B45-D46413A4E09B}"/>
              </a:ext>
            </a:extLst>
          </p:cNvPr>
          <p:cNvSpPr/>
          <p:nvPr/>
        </p:nvSpPr>
        <p:spPr>
          <a:xfrm>
            <a:off x="515380" y="2132856"/>
            <a:ext cx="11161240" cy="472514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838DF-A393-7CB7-2B99-B72342F105F5}"/>
              </a:ext>
            </a:extLst>
          </p:cNvPr>
          <p:cNvSpPr txBox="1"/>
          <p:nvPr/>
        </p:nvSpPr>
        <p:spPr>
          <a:xfrm>
            <a:off x="1199456" y="2780928"/>
            <a:ext cx="979308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Nykaa experienced a major growth in 2015, moving from an online-only business model to an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omnichannel strategy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It has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1900+ brands 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with 1.2 lakh+ products as of January 2024.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Some of the popular brands are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Lakme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Loreal Paris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Maybelline New York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Nivea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Dot &amp; Key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and many more.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Nykaa claims to have $21 million users as of November 2023.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It has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23 warehouses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 across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11 Indian cities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Nykaa plans to open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180  stores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 by 2024.</a:t>
            </a:r>
            <a:endParaRPr lang="en-IN" sz="28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DC30B-9A39-0DE7-63FE-9D2431054074}"/>
              </a:ext>
            </a:extLst>
          </p:cNvPr>
          <p:cNvSpPr txBox="1"/>
          <p:nvPr/>
        </p:nvSpPr>
        <p:spPr>
          <a:xfrm>
            <a:off x="3090650" y="239160"/>
            <a:ext cx="5958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150" dirty="0">
                <a:solidFill>
                  <a:schemeClr val="bg1"/>
                </a:solidFill>
                <a:effectLst>
                  <a:outerShdw blurRad="88900" dist="38100" dir="2700000" algn="tl">
                    <a:srgbClr val="000000">
                      <a:alpha val="90000"/>
                    </a:srgbClr>
                  </a:outerShdw>
                  <a:reflection stA="70000" endPos="58000" dir="5400000" sy="-100000" algn="bl" rotWithShape="0"/>
                </a:effectLst>
                <a:latin typeface="Bell MT" panose="02020503060305020303" pitchFamily="18" charset="0"/>
              </a:rPr>
              <a:t>GROWTH</a:t>
            </a:r>
            <a:endParaRPr lang="en-IN" sz="9600" b="1" spc="-150" dirty="0">
              <a:solidFill>
                <a:schemeClr val="bg1"/>
              </a:solidFill>
              <a:effectLst>
                <a:outerShdw blurRad="88900" dist="38100" dir="2700000" algn="tl">
                  <a:srgbClr val="000000">
                    <a:alpha val="90000"/>
                  </a:srgbClr>
                </a:outerShdw>
                <a:reflection stA="70000" endPos="58000" dir="5400000" sy="-100000" algn="bl" rotWithShape="0"/>
              </a:effectLst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07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2C3D6F-864B-8C94-2493-319993C824E5}"/>
              </a:ext>
            </a:extLst>
          </p:cNvPr>
          <p:cNvSpPr txBox="1"/>
          <p:nvPr/>
        </p:nvSpPr>
        <p:spPr>
          <a:xfrm>
            <a:off x="2927648" y="3645024"/>
            <a:ext cx="62286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Financials</a:t>
            </a:r>
            <a:endParaRPr lang="en-IN" sz="8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2248EE6-53F4-DCA2-16BB-213E5A0D0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19" y="2204864"/>
            <a:ext cx="4906761" cy="1609418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B6AB1FB-0540-5F37-3C71-A28DF90D991F}"/>
              </a:ext>
            </a:extLst>
          </p:cNvPr>
          <p:cNvSpPr/>
          <p:nvPr/>
        </p:nvSpPr>
        <p:spPr>
          <a:xfrm>
            <a:off x="1585335" y="5543519"/>
            <a:ext cx="756084" cy="45719"/>
          </a:xfrm>
          <a:custGeom>
            <a:avLst/>
            <a:gdLst>
              <a:gd name="connsiteX0" fmla="*/ 63012 w 756084"/>
              <a:gd name="connsiteY0" fmla="*/ 0 h 1728178"/>
              <a:gd name="connsiteX1" fmla="*/ 693072 w 756084"/>
              <a:gd name="connsiteY1" fmla="*/ 0 h 1728178"/>
              <a:gd name="connsiteX2" fmla="*/ 756084 w 756084"/>
              <a:gd name="connsiteY2" fmla="*/ 63012 h 1728178"/>
              <a:gd name="connsiteX3" fmla="*/ 756084 w 756084"/>
              <a:gd name="connsiteY3" fmla="*/ 1728178 h 1728178"/>
              <a:gd name="connsiteX4" fmla="*/ 0 w 756084"/>
              <a:gd name="connsiteY4" fmla="*/ 1728178 h 1728178"/>
              <a:gd name="connsiteX5" fmla="*/ 0 w 756084"/>
              <a:gd name="connsiteY5" fmla="*/ 63012 h 1728178"/>
              <a:gd name="connsiteX6" fmla="*/ 63012 w 756084"/>
              <a:gd name="connsiteY6" fmla="*/ 0 h 172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2817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28178"/>
                </a:lnTo>
                <a:lnTo>
                  <a:pt x="0" y="172817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C96118D-D33B-02A8-CB1D-BCE5109E73E4}"/>
              </a:ext>
            </a:extLst>
          </p:cNvPr>
          <p:cNvSpPr/>
          <p:nvPr/>
        </p:nvSpPr>
        <p:spPr>
          <a:xfrm>
            <a:off x="2393252" y="5555048"/>
            <a:ext cx="756084" cy="45719"/>
          </a:xfrm>
          <a:custGeom>
            <a:avLst/>
            <a:gdLst>
              <a:gd name="connsiteX0" fmla="*/ 63012 w 756084"/>
              <a:gd name="connsiteY0" fmla="*/ 0 h 2521695"/>
              <a:gd name="connsiteX1" fmla="*/ 693072 w 756084"/>
              <a:gd name="connsiteY1" fmla="*/ 0 h 2521695"/>
              <a:gd name="connsiteX2" fmla="*/ 756084 w 756084"/>
              <a:gd name="connsiteY2" fmla="*/ 63012 h 2521695"/>
              <a:gd name="connsiteX3" fmla="*/ 756084 w 756084"/>
              <a:gd name="connsiteY3" fmla="*/ 2521695 h 2521695"/>
              <a:gd name="connsiteX4" fmla="*/ 0 w 756084"/>
              <a:gd name="connsiteY4" fmla="*/ 2521695 h 2521695"/>
              <a:gd name="connsiteX5" fmla="*/ 0 w 756084"/>
              <a:gd name="connsiteY5" fmla="*/ 63012 h 2521695"/>
              <a:gd name="connsiteX6" fmla="*/ 63012 w 756084"/>
              <a:gd name="connsiteY6" fmla="*/ 0 h 252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21695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21695"/>
                </a:lnTo>
                <a:lnTo>
                  <a:pt x="0" y="2521695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8CF878E-3DEB-825E-2E3B-148FEA090959}"/>
              </a:ext>
            </a:extLst>
          </p:cNvPr>
          <p:cNvSpPr/>
          <p:nvPr/>
        </p:nvSpPr>
        <p:spPr>
          <a:xfrm>
            <a:off x="3201169" y="5543519"/>
            <a:ext cx="756084" cy="45719"/>
          </a:xfrm>
          <a:custGeom>
            <a:avLst/>
            <a:gdLst>
              <a:gd name="connsiteX0" fmla="*/ 63012 w 756084"/>
              <a:gd name="connsiteY0" fmla="*/ 0 h 3552394"/>
              <a:gd name="connsiteX1" fmla="*/ 693072 w 756084"/>
              <a:gd name="connsiteY1" fmla="*/ 0 h 3552394"/>
              <a:gd name="connsiteX2" fmla="*/ 756084 w 756084"/>
              <a:gd name="connsiteY2" fmla="*/ 63012 h 3552394"/>
              <a:gd name="connsiteX3" fmla="*/ 756084 w 756084"/>
              <a:gd name="connsiteY3" fmla="*/ 3552394 h 3552394"/>
              <a:gd name="connsiteX4" fmla="*/ 0 w 756084"/>
              <a:gd name="connsiteY4" fmla="*/ 3552394 h 3552394"/>
              <a:gd name="connsiteX5" fmla="*/ 0 w 756084"/>
              <a:gd name="connsiteY5" fmla="*/ 63012 h 3552394"/>
              <a:gd name="connsiteX6" fmla="*/ 63012 w 756084"/>
              <a:gd name="connsiteY6" fmla="*/ 0 h 355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52394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52394"/>
                </a:lnTo>
                <a:lnTo>
                  <a:pt x="0" y="3552394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CF6CBB0-BEDD-CADD-C70F-0B289241B37B}"/>
              </a:ext>
            </a:extLst>
          </p:cNvPr>
          <p:cNvSpPr/>
          <p:nvPr/>
        </p:nvSpPr>
        <p:spPr>
          <a:xfrm>
            <a:off x="4197231" y="5550612"/>
            <a:ext cx="756084" cy="45719"/>
          </a:xfrm>
          <a:custGeom>
            <a:avLst/>
            <a:gdLst>
              <a:gd name="connsiteX0" fmla="*/ 63012 w 756084"/>
              <a:gd name="connsiteY0" fmla="*/ 0 h 1731848"/>
              <a:gd name="connsiteX1" fmla="*/ 693072 w 756084"/>
              <a:gd name="connsiteY1" fmla="*/ 0 h 1731848"/>
              <a:gd name="connsiteX2" fmla="*/ 756084 w 756084"/>
              <a:gd name="connsiteY2" fmla="*/ 63012 h 1731848"/>
              <a:gd name="connsiteX3" fmla="*/ 756084 w 756084"/>
              <a:gd name="connsiteY3" fmla="*/ 1731848 h 1731848"/>
              <a:gd name="connsiteX4" fmla="*/ 0 w 756084"/>
              <a:gd name="connsiteY4" fmla="*/ 1731848 h 1731848"/>
              <a:gd name="connsiteX5" fmla="*/ 0 w 756084"/>
              <a:gd name="connsiteY5" fmla="*/ 63012 h 1731848"/>
              <a:gd name="connsiteX6" fmla="*/ 63012 w 756084"/>
              <a:gd name="connsiteY6" fmla="*/ 0 h 173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3184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31848"/>
                </a:lnTo>
                <a:lnTo>
                  <a:pt x="0" y="173184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66C6E2F1-E90C-982F-B0E0-0228C9D2E6D6}"/>
              </a:ext>
            </a:extLst>
          </p:cNvPr>
          <p:cNvSpPr/>
          <p:nvPr/>
        </p:nvSpPr>
        <p:spPr>
          <a:xfrm>
            <a:off x="5005148" y="5543519"/>
            <a:ext cx="756084" cy="52059"/>
          </a:xfrm>
          <a:custGeom>
            <a:avLst/>
            <a:gdLst>
              <a:gd name="connsiteX0" fmla="*/ 63012 w 756084"/>
              <a:gd name="connsiteY0" fmla="*/ 0 h 2506423"/>
              <a:gd name="connsiteX1" fmla="*/ 693072 w 756084"/>
              <a:gd name="connsiteY1" fmla="*/ 0 h 2506423"/>
              <a:gd name="connsiteX2" fmla="*/ 756084 w 756084"/>
              <a:gd name="connsiteY2" fmla="*/ 63012 h 2506423"/>
              <a:gd name="connsiteX3" fmla="*/ 756084 w 756084"/>
              <a:gd name="connsiteY3" fmla="*/ 2506423 h 2506423"/>
              <a:gd name="connsiteX4" fmla="*/ 0 w 756084"/>
              <a:gd name="connsiteY4" fmla="*/ 2506423 h 2506423"/>
              <a:gd name="connsiteX5" fmla="*/ 0 w 756084"/>
              <a:gd name="connsiteY5" fmla="*/ 63012 h 2506423"/>
              <a:gd name="connsiteX6" fmla="*/ 63012 w 756084"/>
              <a:gd name="connsiteY6" fmla="*/ 0 h 250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06423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06423"/>
                </a:lnTo>
                <a:lnTo>
                  <a:pt x="0" y="2506423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10E8990-6897-C63B-56A1-15591E6FD254}"/>
              </a:ext>
            </a:extLst>
          </p:cNvPr>
          <p:cNvSpPr/>
          <p:nvPr/>
        </p:nvSpPr>
        <p:spPr>
          <a:xfrm>
            <a:off x="5813065" y="5549104"/>
            <a:ext cx="756084" cy="45719"/>
          </a:xfrm>
          <a:custGeom>
            <a:avLst/>
            <a:gdLst>
              <a:gd name="connsiteX0" fmla="*/ 63012 w 756084"/>
              <a:gd name="connsiteY0" fmla="*/ 0 h 3568062"/>
              <a:gd name="connsiteX1" fmla="*/ 693072 w 756084"/>
              <a:gd name="connsiteY1" fmla="*/ 0 h 3568062"/>
              <a:gd name="connsiteX2" fmla="*/ 756084 w 756084"/>
              <a:gd name="connsiteY2" fmla="*/ 63012 h 3568062"/>
              <a:gd name="connsiteX3" fmla="*/ 756084 w 756084"/>
              <a:gd name="connsiteY3" fmla="*/ 3568062 h 3568062"/>
              <a:gd name="connsiteX4" fmla="*/ 0 w 756084"/>
              <a:gd name="connsiteY4" fmla="*/ 3568062 h 3568062"/>
              <a:gd name="connsiteX5" fmla="*/ 0 w 756084"/>
              <a:gd name="connsiteY5" fmla="*/ 63012 h 3568062"/>
              <a:gd name="connsiteX6" fmla="*/ 63012 w 756084"/>
              <a:gd name="connsiteY6" fmla="*/ 0 h 356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68062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68062"/>
                </a:lnTo>
                <a:lnTo>
                  <a:pt x="0" y="3568062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784ADF1-32C3-437C-6E99-CBC0BA75B4C0}"/>
              </a:ext>
            </a:extLst>
          </p:cNvPr>
          <p:cNvSpPr/>
          <p:nvPr/>
        </p:nvSpPr>
        <p:spPr>
          <a:xfrm>
            <a:off x="6811037" y="5550612"/>
            <a:ext cx="756084" cy="45719"/>
          </a:xfrm>
          <a:custGeom>
            <a:avLst/>
            <a:gdLst>
              <a:gd name="connsiteX0" fmla="*/ 26989 w 756084"/>
              <a:gd name="connsiteY0" fmla="*/ 0 h 79100"/>
              <a:gd name="connsiteX1" fmla="*/ 729095 w 756084"/>
              <a:gd name="connsiteY1" fmla="*/ 0 h 79100"/>
              <a:gd name="connsiteX2" fmla="*/ 756084 w 756084"/>
              <a:gd name="connsiteY2" fmla="*/ 26989 h 79100"/>
              <a:gd name="connsiteX3" fmla="*/ 756084 w 756084"/>
              <a:gd name="connsiteY3" fmla="*/ 79100 h 79100"/>
              <a:gd name="connsiteX4" fmla="*/ 0 w 756084"/>
              <a:gd name="connsiteY4" fmla="*/ 79100 h 79100"/>
              <a:gd name="connsiteX5" fmla="*/ 0 w 756084"/>
              <a:gd name="connsiteY5" fmla="*/ 26989 h 79100"/>
              <a:gd name="connsiteX6" fmla="*/ 26989 w 756084"/>
              <a:gd name="connsiteY6" fmla="*/ 0 h 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79100">
                <a:moveTo>
                  <a:pt x="26989" y="0"/>
                </a:moveTo>
                <a:lnTo>
                  <a:pt x="729095" y="0"/>
                </a:lnTo>
                <a:cubicBezTo>
                  <a:pt x="744001" y="0"/>
                  <a:pt x="756084" y="12083"/>
                  <a:pt x="756084" y="26989"/>
                </a:cubicBezTo>
                <a:lnTo>
                  <a:pt x="756084" y="79100"/>
                </a:lnTo>
                <a:lnTo>
                  <a:pt x="0" y="79100"/>
                </a:lnTo>
                <a:lnTo>
                  <a:pt x="0" y="26989"/>
                </a:lnTo>
                <a:cubicBezTo>
                  <a:pt x="0" y="12083"/>
                  <a:pt x="12083" y="0"/>
                  <a:pt x="26989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50B162E-9852-C4BA-F12D-95ABB93AD196}"/>
              </a:ext>
            </a:extLst>
          </p:cNvPr>
          <p:cNvSpPr/>
          <p:nvPr/>
        </p:nvSpPr>
        <p:spPr>
          <a:xfrm>
            <a:off x="7618954" y="5534001"/>
            <a:ext cx="756084" cy="79098"/>
          </a:xfrm>
          <a:custGeom>
            <a:avLst/>
            <a:gdLst>
              <a:gd name="connsiteX0" fmla="*/ 26989 w 756084"/>
              <a:gd name="connsiteY0" fmla="*/ 0 h 55239"/>
              <a:gd name="connsiteX1" fmla="*/ 729095 w 756084"/>
              <a:gd name="connsiteY1" fmla="*/ 0 h 55239"/>
              <a:gd name="connsiteX2" fmla="*/ 756084 w 756084"/>
              <a:gd name="connsiteY2" fmla="*/ 26989 h 55239"/>
              <a:gd name="connsiteX3" fmla="*/ 756084 w 756084"/>
              <a:gd name="connsiteY3" fmla="*/ 55239 h 55239"/>
              <a:gd name="connsiteX4" fmla="*/ 0 w 756084"/>
              <a:gd name="connsiteY4" fmla="*/ 55239 h 55239"/>
              <a:gd name="connsiteX5" fmla="*/ 0 w 756084"/>
              <a:gd name="connsiteY5" fmla="*/ 26989 h 55239"/>
              <a:gd name="connsiteX6" fmla="*/ 26989 w 756084"/>
              <a:gd name="connsiteY6" fmla="*/ 0 h 5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55239">
                <a:moveTo>
                  <a:pt x="26989" y="0"/>
                </a:moveTo>
                <a:lnTo>
                  <a:pt x="729095" y="0"/>
                </a:lnTo>
                <a:cubicBezTo>
                  <a:pt x="744001" y="0"/>
                  <a:pt x="756084" y="12083"/>
                  <a:pt x="756084" y="26989"/>
                </a:cubicBezTo>
                <a:lnTo>
                  <a:pt x="756084" y="55239"/>
                </a:lnTo>
                <a:lnTo>
                  <a:pt x="0" y="55239"/>
                </a:lnTo>
                <a:lnTo>
                  <a:pt x="0" y="26989"/>
                </a:lnTo>
                <a:cubicBezTo>
                  <a:pt x="0" y="12083"/>
                  <a:pt x="12083" y="0"/>
                  <a:pt x="26989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B56D56D-D0F4-37F7-242A-C37BCC50BBA8}"/>
              </a:ext>
            </a:extLst>
          </p:cNvPr>
          <p:cNvSpPr/>
          <p:nvPr/>
        </p:nvSpPr>
        <p:spPr>
          <a:xfrm>
            <a:off x="8424961" y="5554716"/>
            <a:ext cx="756084" cy="34523"/>
          </a:xfrm>
          <a:custGeom>
            <a:avLst/>
            <a:gdLst>
              <a:gd name="connsiteX0" fmla="*/ 26149 w 756084"/>
              <a:gd name="connsiteY0" fmla="*/ 0 h 34523"/>
              <a:gd name="connsiteX1" fmla="*/ 729935 w 756084"/>
              <a:gd name="connsiteY1" fmla="*/ 0 h 34523"/>
              <a:gd name="connsiteX2" fmla="*/ 756084 w 756084"/>
              <a:gd name="connsiteY2" fmla="*/ 26149 h 34523"/>
              <a:gd name="connsiteX3" fmla="*/ 756084 w 756084"/>
              <a:gd name="connsiteY3" fmla="*/ 34523 h 34523"/>
              <a:gd name="connsiteX4" fmla="*/ 0 w 756084"/>
              <a:gd name="connsiteY4" fmla="*/ 34523 h 34523"/>
              <a:gd name="connsiteX5" fmla="*/ 0 w 756084"/>
              <a:gd name="connsiteY5" fmla="*/ 26149 h 34523"/>
              <a:gd name="connsiteX6" fmla="*/ 26149 w 756084"/>
              <a:gd name="connsiteY6" fmla="*/ 0 h 3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4523">
                <a:moveTo>
                  <a:pt x="26149" y="0"/>
                </a:moveTo>
                <a:lnTo>
                  <a:pt x="729935" y="0"/>
                </a:lnTo>
                <a:cubicBezTo>
                  <a:pt x="744377" y="0"/>
                  <a:pt x="756084" y="11707"/>
                  <a:pt x="756084" y="26149"/>
                </a:cubicBezTo>
                <a:lnTo>
                  <a:pt x="756084" y="34523"/>
                </a:lnTo>
                <a:lnTo>
                  <a:pt x="0" y="34523"/>
                </a:lnTo>
                <a:lnTo>
                  <a:pt x="0" y="26149"/>
                </a:lnTo>
                <a:cubicBezTo>
                  <a:pt x="0" y="11707"/>
                  <a:pt x="11707" y="0"/>
                  <a:pt x="26149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DC94E06-C446-6D3E-11E5-74740A4FF407}"/>
              </a:ext>
            </a:extLst>
          </p:cNvPr>
          <p:cNvSpPr/>
          <p:nvPr/>
        </p:nvSpPr>
        <p:spPr>
          <a:xfrm>
            <a:off x="9414624" y="5557041"/>
            <a:ext cx="756084" cy="45719"/>
          </a:xfrm>
          <a:custGeom>
            <a:avLst/>
            <a:gdLst>
              <a:gd name="connsiteX0" fmla="*/ 23865 w 756084"/>
              <a:gd name="connsiteY0" fmla="*/ 0 h 170399"/>
              <a:gd name="connsiteX1" fmla="*/ 732219 w 756084"/>
              <a:gd name="connsiteY1" fmla="*/ 0 h 170399"/>
              <a:gd name="connsiteX2" fmla="*/ 756084 w 756084"/>
              <a:gd name="connsiteY2" fmla="*/ 23865 h 170399"/>
              <a:gd name="connsiteX3" fmla="*/ 756084 w 756084"/>
              <a:gd name="connsiteY3" fmla="*/ 170399 h 170399"/>
              <a:gd name="connsiteX4" fmla="*/ 0 w 756084"/>
              <a:gd name="connsiteY4" fmla="*/ 170399 h 170399"/>
              <a:gd name="connsiteX5" fmla="*/ 0 w 756084"/>
              <a:gd name="connsiteY5" fmla="*/ 23865 h 170399"/>
              <a:gd name="connsiteX6" fmla="*/ 23865 w 756084"/>
              <a:gd name="connsiteY6" fmla="*/ 0 h 17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0399">
                <a:moveTo>
                  <a:pt x="23865" y="0"/>
                </a:moveTo>
                <a:lnTo>
                  <a:pt x="732219" y="0"/>
                </a:lnTo>
                <a:cubicBezTo>
                  <a:pt x="745399" y="0"/>
                  <a:pt x="756084" y="10685"/>
                  <a:pt x="756084" y="23865"/>
                </a:cubicBezTo>
                <a:lnTo>
                  <a:pt x="756084" y="170399"/>
                </a:lnTo>
                <a:lnTo>
                  <a:pt x="0" y="170399"/>
                </a:lnTo>
                <a:lnTo>
                  <a:pt x="0" y="23865"/>
                </a:lnTo>
                <a:cubicBezTo>
                  <a:pt x="0" y="10685"/>
                  <a:pt x="10685" y="0"/>
                  <a:pt x="23865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CACCAFA-02FE-882A-2D61-6955881C8FBD}"/>
              </a:ext>
            </a:extLst>
          </p:cNvPr>
          <p:cNvSpPr/>
          <p:nvPr/>
        </p:nvSpPr>
        <p:spPr>
          <a:xfrm flipV="1">
            <a:off x="10222541" y="5543520"/>
            <a:ext cx="756084" cy="45719"/>
          </a:xfrm>
          <a:prstGeom prst="roundRect">
            <a:avLst>
              <a:gd name="adj" fmla="val 833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823899C-26E0-C440-3BAD-633CC737932C}"/>
              </a:ext>
            </a:extLst>
          </p:cNvPr>
          <p:cNvSpPr/>
          <p:nvPr/>
        </p:nvSpPr>
        <p:spPr>
          <a:xfrm>
            <a:off x="11028548" y="5589239"/>
            <a:ext cx="756084" cy="45719"/>
          </a:xfrm>
          <a:prstGeom prst="roundRect">
            <a:avLst>
              <a:gd name="adj" fmla="val 833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06C41-111F-2F38-3E8C-BD32532D2D36}"/>
              </a:ext>
            </a:extLst>
          </p:cNvPr>
          <p:cNvSpPr txBox="1"/>
          <p:nvPr/>
        </p:nvSpPr>
        <p:spPr>
          <a:xfrm>
            <a:off x="3090650" y="-2187624"/>
            <a:ext cx="5958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150" dirty="0">
                <a:solidFill>
                  <a:schemeClr val="bg1"/>
                </a:solidFill>
                <a:effectLst>
                  <a:outerShdw blurRad="88900" dist="38100" dir="2700000" algn="tl">
                    <a:srgbClr val="000000">
                      <a:alpha val="90000"/>
                    </a:srgbClr>
                  </a:outerShdw>
                  <a:reflection stA="70000" endPos="58000" dir="5400000" sy="-100000" algn="bl" rotWithShape="0"/>
                </a:effectLst>
                <a:latin typeface="Bell MT" panose="02020503060305020303" pitchFamily="18" charset="0"/>
              </a:rPr>
              <a:t>GROWTH</a:t>
            </a:r>
            <a:endParaRPr lang="en-IN" sz="9600" b="1" spc="-150" dirty="0">
              <a:solidFill>
                <a:schemeClr val="bg1"/>
              </a:solidFill>
              <a:effectLst>
                <a:outerShdw blurRad="88900" dist="38100" dir="2700000" algn="tl">
                  <a:srgbClr val="000000">
                    <a:alpha val="90000"/>
                  </a:srgbClr>
                </a:outerShdw>
                <a:reflection stA="70000" endPos="58000" dir="5400000" sy="-100000" algn="bl" rotWithShape="0"/>
              </a:effectLst>
              <a:latin typeface="Bell MT" panose="0202050306030502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CBD2F-58FF-3CA5-4CA4-9F22ED388B04}"/>
              </a:ext>
            </a:extLst>
          </p:cNvPr>
          <p:cNvSpPr/>
          <p:nvPr/>
        </p:nvSpPr>
        <p:spPr>
          <a:xfrm>
            <a:off x="515380" y="7461448"/>
            <a:ext cx="11161240" cy="472514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A33F8-F756-C82A-5990-59D883D3FABA}"/>
              </a:ext>
            </a:extLst>
          </p:cNvPr>
          <p:cNvSpPr txBox="1"/>
          <p:nvPr/>
        </p:nvSpPr>
        <p:spPr>
          <a:xfrm>
            <a:off x="1199456" y="8109520"/>
            <a:ext cx="979308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Nykaa experienced a major growth in 2015, moving from an online-only business model to an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omnichannel strategy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It has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1900+ brands 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with 1.2 lakh+ products as of January 2024.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Some of the popular brands are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Lakme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Loreal Paris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Maybelline New York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Nivea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 Narrow" panose="020B0606020202030204" pitchFamily="34" charset="0"/>
                <a:cs typeface="Arial" panose="020B0604020202020204" pitchFamily="34" charset="0"/>
              </a:rPr>
              <a:t>Dot &amp; Key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, and many more.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Nykaa claims to have $21 million users as of November 2023.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It has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23 warehouses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 across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11 Indian cities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Nykaa plans to open </a:t>
            </a:r>
            <a:r>
              <a:rPr lang="en-US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180  stores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 by 2024.</a:t>
            </a:r>
            <a:endParaRPr lang="en-IN" sz="28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3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34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5357F-10EA-6E8A-B6E9-9C08A4227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BBBDC-9410-8784-3324-DC043F93ACC5}"/>
              </a:ext>
            </a:extLst>
          </p:cNvPr>
          <p:cNvCxnSpPr>
            <a:cxnSpLocks/>
          </p:cNvCxnSpPr>
          <p:nvPr/>
        </p:nvCxnSpPr>
        <p:spPr>
          <a:xfrm>
            <a:off x="1585335" y="4922287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7CEF7EA-5BF6-B388-33DB-A2212AC84886}"/>
              </a:ext>
            </a:extLst>
          </p:cNvPr>
          <p:cNvCxnSpPr>
            <a:cxnSpLocks/>
          </p:cNvCxnSpPr>
          <p:nvPr/>
        </p:nvCxnSpPr>
        <p:spPr>
          <a:xfrm>
            <a:off x="1585334" y="4251840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81F405A-68C3-218C-AA7F-29D00F8962BA}"/>
              </a:ext>
            </a:extLst>
          </p:cNvPr>
          <p:cNvCxnSpPr>
            <a:cxnSpLocks/>
          </p:cNvCxnSpPr>
          <p:nvPr/>
        </p:nvCxnSpPr>
        <p:spPr>
          <a:xfrm>
            <a:off x="1585333" y="3581393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305176-9A3D-376F-BD2F-024AF9CDB5A8}"/>
              </a:ext>
            </a:extLst>
          </p:cNvPr>
          <p:cNvCxnSpPr>
            <a:cxnSpLocks/>
          </p:cNvCxnSpPr>
          <p:nvPr/>
        </p:nvCxnSpPr>
        <p:spPr>
          <a:xfrm>
            <a:off x="1585332" y="2910946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408980-CC08-A423-3AD3-A1297870F3AD}"/>
              </a:ext>
            </a:extLst>
          </p:cNvPr>
          <p:cNvCxnSpPr>
            <a:cxnSpLocks/>
          </p:cNvCxnSpPr>
          <p:nvPr/>
        </p:nvCxnSpPr>
        <p:spPr>
          <a:xfrm>
            <a:off x="1585331" y="2240499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608A894-9089-242D-11AE-D5D5DD3B4FA2}"/>
              </a:ext>
            </a:extLst>
          </p:cNvPr>
          <p:cNvCxnSpPr>
            <a:cxnSpLocks/>
          </p:cNvCxnSpPr>
          <p:nvPr/>
        </p:nvCxnSpPr>
        <p:spPr>
          <a:xfrm>
            <a:off x="1585330" y="1570052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7134BF-D22F-1810-D533-CEDF3BB1675B}"/>
              </a:ext>
            </a:extLst>
          </p:cNvPr>
          <p:cNvSpPr txBox="1"/>
          <p:nvPr/>
        </p:nvSpPr>
        <p:spPr>
          <a:xfrm>
            <a:off x="5123892" y="6367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Financials</a:t>
            </a:r>
            <a:endParaRPr lang="en-IN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4DCC49-4860-CCA4-D836-E733973E20DF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1585335" y="5589238"/>
            <a:ext cx="10199297" cy="2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CBB23AF-B371-B1E2-5933-B3483121B3A8}"/>
              </a:ext>
            </a:extLst>
          </p:cNvPr>
          <p:cNvSpPr/>
          <p:nvPr/>
        </p:nvSpPr>
        <p:spPr>
          <a:xfrm>
            <a:off x="1585335" y="5543519"/>
            <a:ext cx="756084" cy="45719"/>
          </a:xfrm>
          <a:custGeom>
            <a:avLst/>
            <a:gdLst>
              <a:gd name="connsiteX0" fmla="*/ 63012 w 756084"/>
              <a:gd name="connsiteY0" fmla="*/ 0 h 1728178"/>
              <a:gd name="connsiteX1" fmla="*/ 693072 w 756084"/>
              <a:gd name="connsiteY1" fmla="*/ 0 h 1728178"/>
              <a:gd name="connsiteX2" fmla="*/ 756084 w 756084"/>
              <a:gd name="connsiteY2" fmla="*/ 63012 h 1728178"/>
              <a:gd name="connsiteX3" fmla="*/ 756084 w 756084"/>
              <a:gd name="connsiteY3" fmla="*/ 1728178 h 1728178"/>
              <a:gd name="connsiteX4" fmla="*/ 0 w 756084"/>
              <a:gd name="connsiteY4" fmla="*/ 1728178 h 1728178"/>
              <a:gd name="connsiteX5" fmla="*/ 0 w 756084"/>
              <a:gd name="connsiteY5" fmla="*/ 63012 h 1728178"/>
              <a:gd name="connsiteX6" fmla="*/ 63012 w 756084"/>
              <a:gd name="connsiteY6" fmla="*/ 0 h 172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2817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28178"/>
                </a:lnTo>
                <a:lnTo>
                  <a:pt x="0" y="172817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CB915DF-000C-FF60-B31C-1B415B57708E}"/>
              </a:ext>
            </a:extLst>
          </p:cNvPr>
          <p:cNvSpPr/>
          <p:nvPr/>
        </p:nvSpPr>
        <p:spPr>
          <a:xfrm>
            <a:off x="2393252" y="5555048"/>
            <a:ext cx="756084" cy="45719"/>
          </a:xfrm>
          <a:custGeom>
            <a:avLst/>
            <a:gdLst>
              <a:gd name="connsiteX0" fmla="*/ 63012 w 756084"/>
              <a:gd name="connsiteY0" fmla="*/ 0 h 2521695"/>
              <a:gd name="connsiteX1" fmla="*/ 693072 w 756084"/>
              <a:gd name="connsiteY1" fmla="*/ 0 h 2521695"/>
              <a:gd name="connsiteX2" fmla="*/ 756084 w 756084"/>
              <a:gd name="connsiteY2" fmla="*/ 63012 h 2521695"/>
              <a:gd name="connsiteX3" fmla="*/ 756084 w 756084"/>
              <a:gd name="connsiteY3" fmla="*/ 2521695 h 2521695"/>
              <a:gd name="connsiteX4" fmla="*/ 0 w 756084"/>
              <a:gd name="connsiteY4" fmla="*/ 2521695 h 2521695"/>
              <a:gd name="connsiteX5" fmla="*/ 0 w 756084"/>
              <a:gd name="connsiteY5" fmla="*/ 63012 h 2521695"/>
              <a:gd name="connsiteX6" fmla="*/ 63012 w 756084"/>
              <a:gd name="connsiteY6" fmla="*/ 0 h 252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21695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21695"/>
                </a:lnTo>
                <a:lnTo>
                  <a:pt x="0" y="2521695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5FAFA55-55F8-F4A0-0E0A-2C83E76C42FE}"/>
              </a:ext>
            </a:extLst>
          </p:cNvPr>
          <p:cNvSpPr/>
          <p:nvPr/>
        </p:nvSpPr>
        <p:spPr>
          <a:xfrm>
            <a:off x="3201169" y="5543519"/>
            <a:ext cx="756084" cy="45719"/>
          </a:xfrm>
          <a:custGeom>
            <a:avLst/>
            <a:gdLst>
              <a:gd name="connsiteX0" fmla="*/ 63012 w 756084"/>
              <a:gd name="connsiteY0" fmla="*/ 0 h 3552394"/>
              <a:gd name="connsiteX1" fmla="*/ 693072 w 756084"/>
              <a:gd name="connsiteY1" fmla="*/ 0 h 3552394"/>
              <a:gd name="connsiteX2" fmla="*/ 756084 w 756084"/>
              <a:gd name="connsiteY2" fmla="*/ 63012 h 3552394"/>
              <a:gd name="connsiteX3" fmla="*/ 756084 w 756084"/>
              <a:gd name="connsiteY3" fmla="*/ 3552394 h 3552394"/>
              <a:gd name="connsiteX4" fmla="*/ 0 w 756084"/>
              <a:gd name="connsiteY4" fmla="*/ 3552394 h 3552394"/>
              <a:gd name="connsiteX5" fmla="*/ 0 w 756084"/>
              <a:gd name="connsiteY5" fmla="*/ 63012 h 3552394"/>
              <a:gd name="connsiteX6" fmla="*/ 63012 w 756084"/>
              <a:gd name="connsiteY6" fmla="*/ 0 h 355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52394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52394"/>
                </a:lnTo>
                <a:lnTo>
                  <a:pt x="0" y="3552394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2AE19FF-C9DE-877D-E43C-CCE72390F1FE}"/>
              </a:ext>
            </a:extLst>
          </p:cNvPr>
          <p:cNvSpPr/>
          <p:nvPr/>
        </p:nvSpPr>
        <p:spPr>
          <a:xfrm>
            <a:off x="4197231" y="5550612"/>
            <a:ext cx="756084" cy="45719"/>
          </a:xfrm>
          <a:custGeom>
            <a:avLst/>
            <a:gdLst>
              <a:gd name="connsiteX0" fmla="*/ 63012 w 756084"/>
              <a:gd name="connsiteY0" fmla="*/ 0 h 1731848"/>
              <a:gd name="connsiteX1" fmla="*/ 693072 w 756084"/>
              <a:gd name="connsiteY1" fmla="*/ 0 h 1731848"/>
              <a:gd name="connsiteX2" fmla="*/ 756084 w 756084"/>
              <a:gd name="connsiteY2" fmla="*/ 63012 h 1731848"/>
              <a:gd name="connsiteX3" fmla="*/ 756084 w 756084"/>
              <a:gd name="connsiteY3" fmla="*/ 1731848 h 1731848"/>
              <a:gd name="connsiteX4" fmla="*/ 0 w 756084"/>
              <a:gd name="connsiteY4" fmla="*/ 1731848 h 1731848"/>
              <a:gd name="connsiteX5" fmla="*/ 0 w 756084"/>
              <a:gd name="connsiteY5" fmla="*/ 63012 h 1731848"/>
              <a:gd name="connsiteX6" fmla="*/ 63012 w 756084"/>
              <a:gd name="connsiteY6" fmla="*/ 0 h 173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3184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31848"/>
                </a:lnTo>
                <a:lnTo>
                  <a:pt x="0" y="173184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C188CC3-F10E-5553-DD43-839C60CF1046}"/>
              </a:ext>
            </a:extLst>
          </p:cNvPr>
          <p:cNvSpPr/>
          <p:nvPr/>
        </p:nvSpPr>
        <p:spPr>
          <a:xfrm>
            <a:off x="5005148" y="5543519"/>
            <a:ext cx="756084" cy="52059"/>
          </a:xfrm>
          <a:custGeom>
            <a:avLst/>
            <a:gdLst>
              <a:gd name="connsiteX0" fmla="*/ 63012 w 756084"/>
              <a:gd name="connsiteY0" fmla="*/ 0 h 2506423"/>
              <a:gd name="connsiteX1" fmla="*/ 693072 w 756084"/>
              <a:gd name="connsiteY1" fmla="*/ 0 h 2506423"/>
              <a:gd name="connsiteX2" fmla="*/ 756084 w 756084"/>
              <a:gd name="connsiteY2" fmla="*/ 63012 h 2506423"/>
              <a:gd name="connsiteX3" fmla="*/ 756084 w 756084"/>
              <a:gd name="connsiteY3" fmla="*/ 2506423 h 2506423"/>
              <a:gd name="connsiteX4" fmla="*/ 0 w 756084"/>
              <a:gd name="connsiteY4" fmla="*/ 2506423 h 2506423"/>
              <a:gd name="connsiteX5" fmla="*/ 0 w 756084"/>
              <a:gd name="connsiteY5" fmla="*/ 63012 h 2506423"/>
              <a:gd name="connsiteX6" fmla="*/ 63012 w 756084"/>
              <a:gd name="connsiteY6" fmla="*/ 0 h 250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06423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06423"/>
                </a:lnTo>
                <a:lnTo>
                  <a:pt x="0" y="2506423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7CF8BDB-F29D-04E2-AC9A-5C15E20F71F3}"/>
              </a:ext>
            </a:extLst>
          </p:cNvPr>
          <p:cNvSpPr/>
          <p:nvPr/>
        </p:nvSpPr>
        <p:spPr>
          <a:xfrm>
            <a:off x="5813065" y="5549104"/>
            <a:ext cx="756084" cy="45719"/>
          </a:xfrm>
          <a:custGeom>
            <a:avLst/>
            <a:gdLst>
              <a:gd name="connsiteX0" fmla="*/ 63012 w 756084"/>
              <a:gd name="connsiteY0" fmla="*/ 0 h 3568062"/>
              <a:gd name="connsiteX1" fmla="*/ 693072 w 756084"/>
              <a:gd name="connsiteY1" fmla="*/ 0 h 3568062"/>
              <a:gd name="connsiteX2" fmla="*/ 756084 w 756084"/>
              <a:gd name="connsiteY2" fmla="*/ 63012 h 3568062"/>
              <a:gd name="connsiteX3" fmla="*/ 756084 w 756084"/>
              <a:gd name="connsiteY3" fmla="*/ 3568062 h 3568062"/>
              <a:gd name="connsiteX4" fmla="*/ 0 w 756084"/>
              <a:gd name="connsiteY4" fmla="*/ 3568062 h 3568062"/>
              <a:gd name="connsiteX5" fmla="*/ 0 w 756084"/>
              <a:gd name="connsiteY5" fmla="*/ 63012 h 3568062"/>
              <a:gd name="connsiteX6" fmla="*/ 63012 w 756084"/>
              <a:gd name="connsiteY6" fmla="*/ 0 h 356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68062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68062"/>
                </a:lnTo>
                <a:lnTo>
                  <a:pt x="0" y="3568062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5E3008E-43D0-43A1-1355-33FEEBE3B8D8}"/>
              </a:ext>
            </a:extLst>
          </p:cNvPr>
          <p:cNvSpPr/>
          <p:nvPr/>
        </p:nvSpPr>
        <p:spPr>
          <a:xfrm>
            <a:off x="6811037" y="5550612"/>
            <a:ext cx="756084" cy="45719"/>
          </a:xfrm>
          <a:custGeom>
            <a:avLst/>
            <a:gdLst>
              <a:gd name="connsiteX0" fmla="*/ 26989 w 756084"/>
              <a:gd name="connsiteY0" fmla="*/ 0 h 79100"/>
              <a:gd name="connsiteX1" fmla="*/ 729095 w 756084"/>
              <a:gd name="connsiteY1" fmla="*/ 0 h 79100"/>
              <a:gd name="connsiteX2" fmla="*/ 756084 w 756084"/>
              <a:gd name="connsiteY2" fmla="*/ 26989 h 79100"/>
              <a:gd name="connsiteX3" fmla="*/ 756084 w 756084"/>
              <a:gd name="connsiteY3" fmla="*/ 79100 h 79100"/>
              <a:gd name="connsiteX4" fmla="*/ 0 w 756084"/>
              <a:gd name="connsiteY4" fmla="*/ 79100 h 79100"/>
              <a:gd name="connsiteX5" fmla="*/ 0 w 756084"/>
              <a:gd name="connsiteY5" fmla="*/ 26989 h 79100"/>
              <a:gd name="connsiteX6" fmla="*/ 26989 w 756084"/>
              <a:gd name="connsiteY6" fmla="*/ 0 h 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79100">
                <a:moveTo>
                  <a:pt x="26989" y="0"/>
                </a:moveTo>
                <a:lnTo>
                  <a:pt x="729095" y="0"/>
                </a:lnTo>
                <a:cubicBezTo>
                  <a:pt x="744001" y="0"/>
                  <a:pt x="756084" y="12083"/>
                  <a:pt x="756084" y="26989"/>
                </a:cubicBezTo>
                <a:lnTo>
                  <a:pt x="756084" y="79100"/>
                </a:lnTo>
                <a:lnTo>
                  <a:pt x="0" y="79100"/>
                </a:lnTo>
                <a:lnTo>
                  <a:pt x="0" y="26989"/>
                </a:lnTo>
                <a:cubicBezTo>
                  <a:pt x="0" y="12083"/>
                  <a:pt x="12083" y="0"/>
                  <a:pt x="26989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554D2B-BA20-0D1D-72CB-FC8F7A7C3A69}"/>
              </a:ext>
            </a:extLst>
          </p:cNvPr>
          <p:cNvSpPr/>
          <p:nvPr/>
        </p:nvSpPr>
        <p:spPr>
          <a:xfrm>
            <a:off x="7618954" y="5534001"/>
            <a:ext cx="756084" cy="79098"/>
          </a:xfrm>
          <a:custGeom>
            <a:avLst/>
            <a:gdLst>
              <a:gd name="connsiteX0" fmla="*/ 26989 w 756084"/>
              <a:gd name="connsiteY0" fmla="*/ 0 h 55239"/>
              <a:gd name="connsiteX1" fmla="*/ 729095 w 756084"/>
              <a:gd name="connsiteY1" fmla="*/ 0 h 55239"/>
              <a:gd name="connsiteX2" fmla="*/ 756084 w 756084"/>
              <a:gd name="connsiteY2" fmla="*/ 26989 h 55239"/>
              <a:gd name="connsiteX3" fmla="*/ 756084 w 756084"/>
              <a:gd name="connsiteY3" fmla="*/ 55239 h 55239"/>
              <a:gd name="connsiteX4" fmla="*/ 0 w 756084"/>
              <a:gd name="connsiteY4" fmla="*/ 55239 h 55239"/>
              <a:gd name="connsiteX5" fmla="*/ 0 w 756084"/>
              <a:gd name="connsiteY5" fmla="*/ 26989 h 55239"/>
              <a:gd name="connsiteX6" fmla="*/ 26989 w 756084"/>
              <a:gd name="connsiteY6" fmla="*/ 0 h 5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55239">
                <a:moveTo>
                  <a:pt x="26989" y="0"/>
                </a:moveTo>
                <a:lnTo>
                  <a:pt x="729095" y="0"/>
                </a:lnTo>
                <a:cubicBezTo>
                  <a:pt x="744001" y="0"/>
                  <a:pt x="756084" y="12083"/>
                  <a:pt x="756084" y="26989"/>
                </a:cubicBezTo>
                <a:lnTo>
                  <a:pt x="756084" y="55239"/>
                </a:lnTo>
                <a:lnTo>
                  <a:pt x="0" y="55239"/>
                </a:lnTo>
                <a:lnTo>
                  <a:pt x="0" y="26989"/>
                </a:lnTo>
                <a:cubicBezTo>
                  <a:pt x="0" y="12083"/>
                  <a:pt x="12083" y="0"/>
                  <a:pt x="26989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AA82792-65CC-9984-E35E-F391ADDAC1DF}"/>
              </a:ext>
            </a:extLst>
          </p:cNvPr>
          <p:cNvSpPr/>
          <p:nvPr/>
        </p:nvSpPr>
        <p:spPr>
          <a:xfrm>
            <a:off x="8424961" y="5554716"/>
            <a:ext cx="756084" cy="34523"/>
          </a:xfrm>
          <a:custGeom>
            <a:avLst/>
            <a:gdLst>
              <a:gd name="connsiteX0" fmla="*/ 26149 w 756084"/>
              <a:gd name="connsiteY0" fmla="*/ 0 h 34523"/>
              <a:gd name="connsiteX1" fmla="*/ 729935 w 756084"/>
              <a:gd name="connsiteY1" fmla="*/ 0 h 34523"/>
              <a:gd name="connsiteX2" fmla="*/ 756084 w 756084"/>
              <a:gd name="connsiteY2" fmla="*/ 26149 h 34523"/>
              <a:gd name="connsiteX3" fmla="*/ 756084 w 756084"/>
              <a:gd name="connsiteY3" fmla="*/ 34523 h 34523"/>
              <a:gd name="connsiteX4" fmla="*/ 0 w 756084"/>
              <a:gd name="connsiteY4" fmla="*/ 34523 h 34523"/>
              <a:gd name="connsiteX5" fmla="*/ 0 w 756084"/>
              <a:gd name="connsiteY5" fmla="*/ 26149 h 34523"/>
              <a:gd name="connsiteX6" fmla="*/ 26149 w 756084"/>
              <a:gd name="connsiteY6" fmla="*/ 0 h 3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4523">
                <a:moveTo>
                  <a:pt x="26149" y="0"/>
                </a:moveTo>
                <a:lnTo>
                  <a:pt x="729935" y="0"/>
                </a:lnTo>
                <a:cubicBezTo>
                  <a:pt x="744377" y="0"/>
                  <a:pt x="756084" y="11707"/>
                  <a:pt x="756084" y="26149"/>
                </a:cubicBezTo>
                <a:lnTo>
                  <a:pt x="756084" y="34523"/>
                </a:lnTo>
                <a:lnTo>
                  <a:pt x="0" y="34523"/>
                </a:lnTo>
                <a:lnTo>
                  <a:pt x="0" y="26149"/>
                </a:lnTo>
                <a:cubicBezTo>
                  <a:pt x="0" y="11707"/>
                  <a:pt x="11707" y="0"/>
                  <a:pt x="26149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2617075-A184-D6EF-4EC1-FD12EAD90C9E}"/>
              </a:ext>
            </a:extLst>
          </p:cNvPr>
          <p:cNvSpPr/>
          <p:nvPr/>
        </p:nvSpPr>
        <p:spPr>
          <a:xfrm>
            <a:off x="9414624" y="5557041"/>
            <a:ext cx="756084" cy="45719"/>
          </a:xfrm>
          <a:custGeom>
            <a:avLst/>
            <a:gdLst>
              <a:gd name="connsiteX0" fmla="*/ 23865 w 756084"/>
              <a:gd name="connsiteY0" fmla="*/ 0 h 170399"/>
              <a:gd name="connsiteX1" fmla="*/ 732219 w 756084"/>
              <a:gd name="connsiteY1" fmla="*/ 0 h 170399"/>
              <a:gd name="connsiteX2" fmla="*/ 756084 w 756084"/>
              <a:gd name="connsiteY2" fmla="*/ 23865 h 170399"/>
              <a:gd name="connsiteX3" fmla="*/ 756084 w 756084"/>
              <a:gd name="connsiteY3" fmla="*/ 170399 h 170399"/>
              <a:gd name="connsiteX4" fmla="*/ 0 w 756084"/>
              <a:gd name="connsiteY4" fmla="*/ 170399 h 170399"/>
              <a:gd name="connsiteX5" fmla="*/ 0 w 756084"/>
              <a:gd name="connsiteY5" fmla="*/ 23865 h 170399"/>
              <a:gd name="connsiteX6" fmla="*/ 23865 w 756084"/>
              <a:gd name="connsiteY6" fmla="*/ 0 h 17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0399">
                <a:moveTo>
                  <a:pt x="23865" y="0"/>
                </a:moveTo>
                <a:lnTo>
                  <a:pt x="732219" y="0"/>
                </a:lnTo>
                <a:cubicBezTo>
                  <a:pt x="745399" y="0"/>
                  <a:pt x="756084" y="10685"/>
                  <a:pt x="756084" y="23865"/>
                </a:cubicBezTo>
                <a:lnTo>
                  <a:pt x="756084" y="170399"/>
                </a:lnTo>
                <a:lnTo>
                  <a:pt x="0" y="170399"/>
                </a:lnTo>
                <a:lnTo>
                  <a:pt x="0" y="23865"/>
                </a:lnTo>
                <a:cubicBezTo>
                  <a:pt x="0" y="10685"/>
                  <a:pt x="10685" y="0"/>
                  <a:pt x="23865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732BC01-BAD1-B4A3-9F6A-1EFBB3A9D6EA}"/>
              </a:ext>
            </a:extLst>
          </p:cNvPr>
          <p:cNvSpPr/>
          <p:nvPr/>
        </p:nvSpPr>
        <p:spPr>
          <a:xfrm flipV="1">
            <a:off x="10222541" y="5543520"/>
            <a:ext cx="756084" cy="45719"/>
          </a:xfrm>
          <a:prstGeom prst="roundRect">
            <a:avLst>
              <a:gd name="adj" fmla="val 833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670EE4-D51B-086F-87C4-ED8CFA9339D9}"/>
              </a:ext>
            </a:extLst>
          </p:cNvPr>
          <p:cNvSpPr/>
          <p:nvPr/>
        </p:nvSpPr>
        <p:spPr>
          <a:xfrm>
            <a:off x="11028548" y="5589239"/>
            <a:ext cx="756084" cy="45719"/>
          </a:xfrm>
          <a:prstGeom prst="roundRect">
            <a:avLst>
              <a:gd name="adj" fmla="val 833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C83855-3436-AD22-712B-AD3D22DFDB78}"/>
              </a:ext>
            </a:extLst>
          </p:cNvPr>
          <p:cNvSpPr txBox="1"/>
          <p:nvPr/>
        </p:nvSpPr>
        <p:spPr>
          <a:xfrm>
            <a:off x="721234" y="1385386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6,000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D264AD-889B-07A0-260F-5623CFE94262}"/>
              </a:ext>
            </a:extLst>
          </p:cNvPr>
          <p:cNvSpPr txBox="1"/>
          <p:nvPr/>
        </p:nvSpPr>
        <p:spPr>
          <a:xfrm>
            <a:off x="721233" y="2026762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5,000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2C5982-4FAF-DB48-A3F8-A9DE9AE7F95C}"/>
              </a:ext>
            </a:extLst>
          </p:cNvPr>
          <p:cNvSpPr txBox="1"/>
          <p:nvPr/>
        </p:nvSpPr>
        <p:spPr>
          <a:xfrm>
            <a:off x="721232" y="2668138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E0D250-06B8-2150-4963-578DDE96E71A}"/>
              </a:ext>
            </a:extLst>
          </p:cNvPr>
          <p:cNvSpPr txBox="1"/>
          <p:nvPr/>
        </p:nvSpPr>
        <p:spPr>
          <a:xfrm>
            <a:off x="721231" y="3309514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0626110-0897-1381-5C48-3D5B95E6DAE7}"/>
              </a:ext>
            </a:extLst>
          </p:cNvPr>
          <p:cNvSpPr txBox="1"/>
          <p:nvPr/>
        </p:nvSpPr>
        <p:spPr>
          <a:xfrm>
            <a:off x="721230" y="3950890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BA5192-456E-C61D-39E3-804DFEA0D9A6}"/>
              </a:ext>
            </a:extLst>
          </p:cNvPr>
          <p:cNvSpPr txBox="1"/>
          <p:nvPr/>
        </p:nvSpPr>
        <p:spPr>
          <a:xfrm>
            <a:off x="721229" y="4592266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32659A-973D-C1C7-E79E-A3E7F572AE31}"/>
              </a:ext>
            </a:extLst>
          </p:cNvPr>
          <p:cNvSpPr txBox="1"/>
          <p:nvPr/>
        </p:nvSpPr>
        <p:spPr>
          <a:xfrm>
            <a:off x="1149562" y="5354661"/>
            <a:ext cx="262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D43AF2-C2FB-DA2D-118F-69E0AD2DAF56}"/>
              </a:ext>
            </a:extLst>
          </p:cNvPr>
          <p:cNvSpPr txBox="1"/>
          <p:nvPr/>
        </p:nvSpPr>
        <p:spPr>
          <a:xfrm>
            <a:off x="684173" y="6117056"/>
            <a:ext cx="87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-1,000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27F192-376F-7E02-2674-1E142DFA6477}"/>
              </a:ext>
            </a:extLst>
          </p:cNvPr>
          <p:cNvSpPr txBox="1"/>
          <p:nvPr/>
        </p:nvSpPr>
        <p:spPr>
          <a:xfrm>
            <a:off x="1847528" y="63789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Operating Revenue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8A2099-93FE-2762-F250-D08E2B4EDCF3}"/>
              </a:ext>
            </a:extLst>
          </p:cNvPr>
          <p:cNvSpPr txBox="1"/>
          <p:nvPr/>
        </p:nvSpPr>
        <p:spPr>
          <a:xfrm>
            <a:off x="4375078" y="63789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Expenses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96E76D-CE62-1CE4-29EB-83ABF3FCA548}"/>
              </a:ext>
            </a:extLst>
          </p:cNvPr>
          <p:cNvSpPr txBox="1"/>
          <p:nvPr/>
        </p:nvSpPr>
        <p:spPr>
          <a:xfrm>
            <a:off x="6902628" y="63789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Profit/Loss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0D26BA9-1FB4-AD3D-4CB3-BBB2D774A623}"/>
              </a:ext>
            </a:extLst>
          </p:cNvPr>
          <p:cNvSpPr txBox="1"/>
          <p:nvPr/>
        </p:nvSpPr>
        <p:spPr>
          <a:xfrm>
            <a:off x="9430178" y="63789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Cash from Ops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3D5381-E0CA-BA80-C2C3-743B8391D4F9}"/>
              </a:ext>
            </a:extLst>
          </p:cNvPr>
          <p:cNvSpPr txBox="1"/>
          <p:nvPr/>
        </p:nvSpPr>
        <p:spPr>
          <a:xfrm rot="16200000">
            <a:off x="-745610" y="3324902"/>
            <a:ext cx="201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Amount in Rs Crore</a:t>
            </a:r>
            <a:endParaRPr lang="en-IN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08CEC7B-C332-7E30-4927-4A5364D1B167}"/>
              </a:ext>
            </a:extLst>
          </p:cNvPr>
          <p:cNvSpPr/>
          <p:nvPr/>
        </p:nvSpPr>
        <p:spPr>
          <a:xfrm>
            <a:off x="4198520" y="1241766"/>
            <a:ext cx="144016" cy="124631"/>
          </a:xfrm>
          <a:prstGeom prst="rect">
            <a:avLst/>
          </a:prstGeom>
          <a:solidFill>
            <a:srgbClr val="E766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FE8D47-916D-7CD5-45BE-6FB0232E8863}"/>
              </a:ext>
            </a:extLst>
          </p:cNvPr>
          <p:cNvSpPr txBox="1"/>
          <p:nvPr/>
        </p:nvSpPr>
        <p:spPr>
          <a:xfrm>
            <a:off x="4393332" y="1103260"/>
            <a:ext cx="74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FY21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FF065A1-54F8-ADEC-42CB-FF2909D659D6}"/>
              </a:ext>
            </a:extLst>
          </p:cNvPr>
          <p:cNvSpPr txBox="1"/>
          <p:nvPr/>
        </p:nvSpPr>
        <p:spPr>
          <a:xfrm>
            <a:off x="6200704" y="1106189"/>
            <a:ext cx="74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FY22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BB5B97-7526-08BA-AFC7-665ECEAF8E44}"/>
              </a:ext>
            </a:extLst>
          </p:cNvPr>
          <p:cNvSpPr txBox="1"/>
          <p:nvPr/>
        </p:nvSpPr>
        <p:spPr>
          <a:xfrm>
            <a:off x="8008076" y="1109118"/>
            <a:ext cx="74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FY23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D1CA99-5A8F-A9D5-8DB6-04BC986BF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68" y="146983"/>
            <a:ext cx="1481273" cy="48585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2107975-A553-504D-69C8-4EC0DD87FF55}"/>
              </a:ext>
            </a:extLst>
          </p:cNvPr>
          <p:cNvSpPr/>
          <p:nvPr/>
        </p:nvSpPr>
        <p:spPr>
          <a:xfrm>
            <a:off x="6023992" y="1244856"/>
            <a:ext cx="144016" cy="124631"/>
          </a:xfrm>
          <a:prstGeom prst="rect">
            <a:avLst/>
          </a:prstGeom>
          <a:solidFill>
            <a:srgbClr val="FFC20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269162-8113-A739-30B2-EF821ACB140E}"/>
              </a:ext>
            </a:extLst>
          </p:cNvPr>
          <p:cNvSpPr/>
          <p:nvPr/>
        </p:nvSpPr>
        <p:spPr>
          <a:xfrm>
            <a:off x="7754308" y="1241765"/>
            <a:ext cx="144016" cy="124631"/>
          </a:xfrm>
          <a:prstGeom prst="rect">
            <a:avLst/>
          </a:prstGeom>
          <a:solidFill>
            <a:srgbClr val="FDE1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34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6631C-959D-59D1-61D1-3FB8D160A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0ADC1C-BF1A-2D63-5A2D-D49425638A78}"/>
              </a:ext>
            </a:extLst>
          </p:cNvPr>
          <p:cNvCxnSpPr>
            <a:cxnSpLocks/>
          </p:cNvCxnSpPr>
          <p:nvPr/>
        </p:nvCxnSpPr>
        <p:spPr>
          <a:xfrm>
            <a:off x="1585335" y="4922287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56F8D9-F4E0-3C76-F171-84FC6E2C9E60}"/>
              </a:ext>
            </a:extLst>
          </p:cNvPr>
          <p:cNvCxnSpPr>
            <a:cxnSpLocks/>
          </p:cNvCxnSpPr>
          <p:nvPr/>
        </p:nvCxnSpPr>
        <p:spPr>
          <a:xfrm>
            <a:off x="1585334" y="4251840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AA0ED8-07B8-1881-472A-5C84388BD75A}"/>
              </a:ext>
            </a:extLst>
          </p:cNvPr>
          <p:cNvCxnSpPr>
            <a:cxnSpLocks/>
          </p:cNvCxnSpPr>
          <p:nvPr/>
        </p:nvCxnSpPr>
        <p:spPr>
          <a:xfrm>
            <a:off x="1585333" y="3581393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C91DF45-BD0E-8EF0-0ABC-9B635E4F2A4A}"/>
              </a:ext>
            </a:extLst>
          </p:cNvPr>
          <p:cNvCxnSpPr>
            <a:cxnSpLocks/>
          </p:cNvCxnSpPr>
          <p:nvPr/>
        </p:nvCxnSpPr>
        <p:spPr>
          <a:xfrm>
            <a:off x="1585332" y="2910946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99881B2-414B-60EB-9F84-9116CE01514F}"/>
              </a:ext>
            </a:extLst>
          </p:cNvPr>
          <p:cNvCxnSpPr>
            <a:cxnSpLocks/>
          </p:cNvCxnSpPr>
          <p:nvPr/>
        </p:nvCxnSpPr>
        <p:spPr>
          <a:xfrm>
            <a:off x="1585331" y="2240499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3AC48EB-7985-5470-BB93-216971BEDCC3}"/>
              </a:ext>
            </a:extLst>
          </p:cNvPr>
          <p:cNvCxnSpPr>
            <a:cxnSpLocks/>
          </p:cNvCxnSpPr>
          <p:nvPr/>
        </p:nvCxnSpPr>
        <p:spPr>
          <a:xfrm>
            <a:off x="1585330" y="1570052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7B6E37-EAD1-870C-F78D-63D4C50BB073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1585335" y="5589239"/>
            <a:ext cx="10199297" cy="1"/>
          </a:xfrm>
          <a:prstGeom prst="line">
            <a:avLst/>
          </a:prstGeom>
          <a:ln w="952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335BD94-76F5-E206-A260-B1A3016DBC3B}"/>
              </a:ext>
            </a:extLst>
          </p:cNvPr>
          <p:cNvSpPr/>
          <p:nvPr/>
        </p:nvSpPr>
        <p:spPr>
          <a:xfrm>
            <a:off x="1585335" y="3861061"/>
            <a:ext cx="756084" cy="1728178"/>
          </a:xfrm>
          <a:custGeom>
            <a:avLst/>
            <a:gdLst>
              <a:gd name="connsiteX0" fmla="*/ 63012 w 756084"/>
              <a:gd name="connsiteY0" fmla="*/ 0 h 1728178"/>
              <a:gd name="connsiteX1" fmla="*/ 693072 w 756084"/>
              <a:gd name="connsiteY1" fmla="*/ 0 h 1728178"/>
              <a:gd name="connsiteX2" fmla="*/ 756084 w 756084"/>
              <a:gd name="connsiteY2" fmla="*/ 63012 h 1728178"/>
              <a:gd name="connsiteX3" fmla="*/ 756084 w 756084"/>
              <a:gd name="connsiteY3" fmla="*/ 1728178 h 1728178"/>
              <a:gd name="connsiteX4" fmla="*/ 0 w 756084"/>
              <a:gd name="connsiteY4" fmla="*/ 1728178 h 1728178"/>
              <a:gd name="connsiteX5" fmla="*/ 0 w 756084"/>
              <a:gd name="connsiteY5" fmla="*/ 63012 h 1728178"/>
              <a:gd name="connsiteX6" fmla="*/ 63012 w 756084"/>
              <a:gd name="connsiteY6" fmla="*/ 0 h 172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2817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28178"/>
                </a:lnTo>
                <a:lnTo>
                  <a:pt x="0" y="172817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E766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29E64BA-9F94-76FB-2AE2-BFD59012DB14}"/>
              </a:ext>
            </a:extLst>
          </p:cNvPr>
          <p:cNvSpPr/>
          <p:nvPr/>
        </p:nvSpPr>
        <p:spPr>
          <a:xfrm>
            <a:off x="2393252" y="3079072"/>
            <a:ext cx="756084" cy="2521695"/>
          </a:xfrm>
          <a:custGeom>
            <a:avLst/>
            <a:gdLst>
              <a:gd name="connsiteX0" fmla="*/ 63012 w 756084"/>
              <a:gd name="connsiteY0" fmla="*/ 0 h 2521695"/>
              <a:gd name="connsiteX1" fmla="*/ 693072 w 756084"/>
              <a:gd name="connsiteY1" fmla="*/ 0 h 2521695"/>
              <a:gd name="connsiteX2" fmla="*/ 756084 w 756084"/>
              <a:gd name="connsiteY2" fmla="*/ 63012 h 2521695"/>
              <a:gd name="connsiteX3" fmla="*/ 756084 w 756084"/>
              <a:gd name="connsiteY3" fmla="*/ 2521695 h 2521695"/>
              <a:gd name="connsiteX4" fmla="*/ 0 w 756084"/>
              <a:gd name="connsiteY4" fmla="*/ 2521695 h 2521695"/>
              <a:gd name="connsiteX5" fmla="*/ 0 w 756084"/>
              <a:gd name="connsiteY5" fmla="*/ 63012 h 2521695"/>
              <a:gd name="connsiteX6" fmla="*/ 63012 w 756084"/>
              <a:gd name="connsiteY6" fmla="*/ 0 h 252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21695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21695"/>
                </a:lnTo>
                <a:lnTo>
                  <a:pt x="0" y="2521695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FC2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C376B97-F86B-E34F-D505-E5D736EE250F}"/>
              </a:ext>
            </a:extLst>
          </p:cNvPr>
          <p:cNvSpPr/>
          <p:nvPr/>
        </p:nvSpPr>
        <p:spPr>
          <a:xfrm>
            <a:off x="3201169" y="2036845"/>
            <a:ext cx="756084" cy="3552394"/>
          </a:xfrm>
          <a:custGeom>
            <a:avLst/>
            <a:gdLst>
              <a:gd name="connsiteX0" fmla="*/ 63012 w 756084"/>
              <a:gd name="connsiteY0" fmla="*/ 0 h 3552394"/>
              <a:gd name="connsiteX1" fmla="*/ 693072 w 756084"/>
              <a:gd name="connsiteY1" fmla="*/ 0 h 3552394"/>
              <a:gd name="connsiteX2" fmla="*/ 756084 w 756084"/>
              <a:gd name="connsiteY2" fmla="*/ 63012 h 3552394"/>
              <a:gd name="connsiteX3" fmla="*/ 756084 w 756084"/>
              <a:gd name="connsiteY3" fmla="*/ 3552394 h 3552394"/>
              <a:gd name="connsiteX4" fmla="*/ 0 w 756084"/>
              <a:gd name="connsiteY4" fmla="*/ 3552394 h 3552394"/>
              <a:gd name="connsiteX5" fmla="*/ 0 w 756084"/>
              <a:gd name="connsiteY5" fmla="*/ 63012 h 3552394"/>
              <a:gd name="connsiteX6" fmla="*/ 63012 w 756084"/>
              <a:gd name="connsiteY6" fmla="*/ 0 h 355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52394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52394"/>
                </a:lnTo>
                <a:lnTo>
                  <a:pt x="0" y="3552394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DE1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D9F0A5-FEEB-D89F-633C-51E56F2D9D8C}"/>
              </a:ext>
            </a:extLst>
          </p:cNvPr>
          <p:cNvSpPr/>
          <p:nvPr/>
        </p:nvSpPr>
        <p:spPr>
          <a:xfrm>
            <a:off x="4197231" y="3864484"/>
            <a:ext cx="756084" cy="1731848"/>
          </a:xfrm>
          <a:custGeom>
            <a:avLst/>
            <a:gdLst>
              <a:gd name="connsiteX0" fmla="*/ 63012 w 756084"/>
              <a:gd name="connsiteY0" fmla="*/ 0 h 1731848"/>
              <a:gd name="connsiteX1" fmla="*/ 693072 w 756084"/>
              <a:gd name="connsiteY1" fmla="*/ 0 h 1731848"/>
              <a:gd name="connsiteX2" fmla="*/ 756084 w 756084"/>
              <a:gd name="connsiteY2" fmla="*/ 63012 h 1731848"/>
              <a:gd name="connsiteX3" fmla="*/ 756084 w 756084"/>
              <a:gd name="connsiteY3" fmla="*/ 1731848 h 1731848"/>
              <a:gd name="connsiteX4" fmla="*/ 0 w 756084"/>
              <a:gd name="connsiteY4" fmla="*/ 1731848 h 1731848"/>
              <a:gd name="connsiteX5" fmla="*/ 0 w 756084"/>
              <a:gd name="connsiteY5" fmla="*/ 63012 h 1731848"/>
              <a:gd name="connsiteX6" fmla="*/ 63012 w 756084"/>
              <a:gd name="connsiteY6" fmla="*/ 0 h 173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31848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1731848"/>
                </a:lnTo>
                <a:lnTo>
                  <a:pt x="0" y="1731848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E766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5BCC57D-99EF-8EF6-D58F-FCF62FF527A2}"/>
              </a:ext>
            </a:extLst>
          </p:cNvPr>
          <p:cNvSpPr/>
          <p:nvPr/>
        </p:nvSpPr>
        <p:spPr>
          <a:xfrm>
            <a:off x="5005148" y="3089155"/>
            <a:ext cx="756084" cy="2506423"/>
          </a:xfrm>
          <a:custGeom>
            <a:avLst/>
            <a:gdLst>
              <a:gd name="connsiteX0" fmla="*/ 63012 w 756084"/>
              <a:gd name="connsiteY0" fmla="*/ 0 h 2506423"/>
              <a:gd name="connsiteX1" fmla="*/ 693072 w 756084"/>
              <a:gd name="connsiteY1" fmla="*/ 0 h 2506423"/>
              <a:gd name="connsiteX2" fmla="*/ 756084 w 756084"/>
              <a:gd name="connsiteY2" fmla="*/ 63012 h 2506423"/>
              <a:gd name="connsiteX3" fmla="*/ 756084 w 756084"/>
              <a:gd name="connsiteY3" fmla="*/ 2506423 h 2506423"/>
              <a:gd name="connsiteX4" fmla="*/ 0 w 756084"/>
              <a:gd name="connsiteY4" fmla="*/ 2506423 h 2506423"/>
              <a:gd name="connsiteX5" fmla="*/ 0 w 756084"/>
              <a:gd name="connsiteY5" fmla="*/ 63012 h 2506423"/>
              <a:gd name="connsiteX6" fmla="*/ 63012 w 756084"/>
              <a:gd name="connsiteY6" fmla="*/ 0 h 250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2506423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2506423"/>
                </a:lnTo>
                <a:lnTo>
                  <a:pt x="0" y="2506423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FC2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FA849BB-4DF6-1B5A-E3E2-6EE7487A4BBA}"/>
              </a:ext>
            </a:extLst>
          </p:cNvPr>
          <p:cNvSpPr/>
          <p:nvPr/>
        </p:nvSpPr>
        <p:spPr>
          <a:xfrm>
            <a:off x="5813065" y="2026762"/>
            <a:ext cx="756084" cy="3568062"/>
          </a:xfrm>
          <a:custGeom>
            <a:avLst/>
            <a:gdLst>
              <a:gd name="connsiteX0" fmla="*/ 63012 w 756084"/>
              <a:gd name="connsiteY0" fmla="*/ 0 h 3568062"/>
              <a:gd name="connsiteX1" fmla="*/ 693072 w 756084"/>
              <a:gd name="connsiteY1" fmla="*/ 0 h 3568062"/>
              <a:gd name="connsiteX2" fmla="*/ 756084 w 756084"/>
              <a:gd name="connsiteY2" fmla="*/ 63012 h 3568062"/>
              <a:gd name="connsiteX3" fmla="*/ 756084 w 756084"/>
              <a:gd name="connsiteY3" fmla="*/ 3568062 h 3568062"/>
              <a:gd name="connsiteX4" fmla="*/ 0 w 756084"/>
              <a:gd name="connsiteY4" fmla="*/ 3568062 h 3568062"/>
              <a:gd name="connsiteX5" fmla="*/ 0 w 756084"/>
              <a:gd name="connsiteY5" fmla="*/ 63012 h 3568062"/>
              <a:gd name="connsiteX6" fmla="*/ 63012 w 756084"/>
              <a:gd name="connsiteY6" fmla="*/ 0 h 356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568062">
                <a:moveTo>
                  <a:pt x="63012" y="0"/>
                </a:moveTo>
                <a:lnTo>
                  <a:pt x="693072" y="0"/>
                </a:lnTo>
                <a:cubicBezTo>
                  <a:pt x="727873" y="0"/>
                  <a:pt x="756084" y="28211"/>
                  <a:pt x="756084" y="63012"/>
                </a:cubicBezTo>
                <a:lnTo>
                  <a:pt x="756084" y="3568062"/>
                </a:lnTo>
                <a:lnTo>
                  <a:pt x="0" y="3568062"/>
                </a:lnTo>
                <a:lnTo>
                  <a:pt x="0" y="63012"/>
                </a:lnTo>
                <a:cubicBezTo>
                  <a:pt x="0" y="28211"/>
                  <a:pt x="28211" y="0"/>
                  <a:pt x="63012" y="0"/>
                </a:cubicBezTo>
                <a:close/>
              </a:path>
            </a:pathLst>
          </a:custGeom>
          <a:solidFill>
            <a:srgbClr val="FDE1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80C705F-A4F8-17C5-E242-CE7044400657}"/>
              </a:ext>
            </a:extLst>
          </p:cNvPr>
          <p:cNvSpPr/>
          <p:nvPr/>
        </p:nvSpPr>
        <p:spPr>
          <a:xfrm>
            <a:off x="6811037" y="5517232"/>
            <a:ext cx="756084" cy="79100"/>
          </a:xfrm>
          <a:custGeom>
            <a:avLst/>
            <a:gdLst>
              <a:gd name="connsiteX0" fmla="*/ 26989 w 756084"/>
              <a:gd name="connsiteY0" fmla="*/ 0 h 79100"/>
              <a:gd name="connsiteX1" fmla="*/ 729095 w 756084"/>
              <a:gd name="connsiteY1" fmla="*/ 0 h 79100"/>
              <a:gd name="connsiteX2" fmla="*/ 756084 w 756084"/>
              <a:gd name="connsiteY2" fmla="*/ 26989 h 79100"/>
              <a:gd name="connsiteX3" fmla="*/ 756084 w 756084"/>
              <a:gd name="connsiteY3" fmla="*/ 79100 h 79100"/>
              <a:gd name="connsiteX4" fmla="*/ 0 w 756084"/>
              <a:gd name="connsiteY4" fmla="*/ 79100 h 79100"/>
              <a:gd name="connsiteX5" fmla="*/ 0 w 756084"/>
              <a:gd name="connsiteY5" fmla="*/ 26989 h 79100"/>
              <a:gd name="connsiteX6" fmla="*/ 26989 w 756084"/>
              <a:gd name="connsiteY6" fmla="*/ 0 h 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79100">
                <a:moveTo>
                  <a:pt x="26989" y="0"/>
                </a:moveTo>
                <a:lnTo>
                  <a:pt x="729095" y="0"/>
                </a:lnTo>
                <a:cubicBezTo>
                  <a:pt x="744001" y="0"/>
                  <a:pt x="756084" y="12083"/>
                  <a:pt x="756084" y="26989"/>
                </a:cubicBezTo>
                <a:lnTo>
                  <a:pt x="756084" y="79100"/>
                </a:lnTo>
                <a:lnTo>
                  <a:pt x="0" y="79100"/>
                </a:lnTo>
                <a:lnTo>
                  <a:pt x="0" y="26989"/>
                </a:lnTo>
                <a:cubicBezTo>
                  <a:pt x="0" y="12083"/>
                  <a:pt x="12083" y="0"/>
                  <a:pt x="26989" y="0"/>
                </a:cubicBezTo>
                <a:close/>
              </a:path>
            </a:pathLst>
          </a:custGeom>
          <a:solidFill>
            <a:srgbClr val="E766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61505C2-5BA8-1CF3-57A6-2CA6AEF9594C}"/>
              </a:ext>
            </a:extLst>
          </p:cNvPr>
          <p:cNvSpPr/>
          <p:nvPr/>
        </p:nvSpPr>
        <p:spPr>
          <a:xfrm>
            <a:off x="7618954" y="5534001"/>
            <a:ext cx="756084" cy="55239"/>
          </a:xfrm>
          <a:custGeom>
            <a:avLst/>
            <a:gdLst>
              <a:gd name="connsiteX0" fmla="*/ 26989 w 756084"/>
              <a:gd name="connsiteY0" fmla="*/ 0 h 55239"/>
              <a:gd name="connsiteX1" fmla="*/ 729095 w 756084"/>
              <a:gd name="connsiteY1" fmla="*/ 0 h 55239"/>
              <a:gd name="connsiteX2" fmla="*/ 756084 w 756084"/>
              <a:gd name="connsiteY2" fmla="*/ 26989 h 55239"/>
              <a:gd name="connsiteX3" fmla="*/ 756084 w 756084"/>
              <a:gd name="connsiteY3" fmla="*/ 55239 h 55239"/>
              <a:gd name="connsiteX4" fmla="*/ 0 w 756084"/>
              <a:gd name="connsiteY4" fmla="*/ 55239 h 55239"/>
              <a:gd name="connsiteX5" fmla="*/ 0 w 756084"/>
              <a:gd name="connsiteY5" fmla="*/ 26989 h 55239"/>
              <a:gd name="connsiteX6" fmla="*/ 26989 w 756084"/>
              <a:gd name="connsiteY6" fmla="*/ 0 h 5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55239">
                <a:moveTo>
                  <a:pt x="26989" y="0"/>
                </a:moveTo>
                <a:lnTo>
                  <a:pt x="729095" y="0"/>
                </a:lnTo>
                <a:cubicBezTo>
                  <a:pt x="744001" y="0"/>
                  <a:pt x="756084" y="12083"/>
                  <a:pt x="756084" y="26989"/>
                </a:cubicBezTo>
                <a:lnTo>
                  <a:pt x="756084" y="55239"/>
                </a:lnTo>
                <a:lnTo>
                  <a:pt x="0" y="55239"/>
                </a:lnTo>
                <a:lnTo>
                  <a:pt x="0" y="26989"/>
                </a:lnTo>
                <a:cubicBezTo>
                  <a:pt x="0" y="12083"/>
                  <a:pt x="12083" y="0"/>
                  <a:pt x="26989" y="0"/>
                </a:cubicBezTo>
                <a:close/>
              </a:path>
            </a:pathLst>
          </a:custGeom>
          <a:solidFill>
            <a:srgbClr val="FFC2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9E007D-B989-CDF9-BAC9-B3D5BF403E05}"/>
              </a:ext>
            </a:extLst>
          </p:cNvPr>
          <p:cNvSpPr/>
          <p:nvPr/>
        </p:nvSpPr>
        <p:spPr>
          <a:xfrm>
            <a:off x="8424961" y="5554716"/>
            <a:ext cx="756084" cy="34523"/>
          </a:xfrm>
          <a:custGeom>
            <a:avLst/>
            <a:gdLst>
              <a:gd name="connsiteX0" fmla="*/ 26149 w 756084"/>
              <a:gd name="connsiteY0" fmla="*/ 0 h 34523"/>
              <a:gd name="connsiteX1" fmla="*/ 729935 w 756084"/>
              <a:gd name="connsiteY1" fmla="*/ 0 h 34523"/>
              <a:gd name="connsiteX2" fmla="*/ 756084 w 756084"/>
              <a:gd name="connsiteY2" fmla="*/ 26149 h 34523"/>
              <a:gd name="connsiteX3" fmla="*/ 756084 w 756084"/>
              <a:gd name="connsiteY3" fmla="*/ 34523 h 34523"/>
              <a:gd name="connsiteX4" fmla="*/ 0 w 756084"/>
              <a:gd name="connsiteY4" fmla="*/ 34523 h 34523"/>
              <a:gd name="connsiteX5" fmla="*/ 0 w 756084"/>
              <a:gd name="connsiteY5" fmla="*/ 26149 h 34523"/>
              <a:gd name="connsiteX6" fmla="*/ 26149 w 756084"/>
              <a:gd name="connsiteY6" fmla="*/ 0 h 3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34523">
                <a:moveTo>
                  <a:pt x="26149" y="0"/>
                </a:moveTo>
                <a:lnTo>
                  <a:pt x="729935" y="0"/>
                </a:lnTo>
                <a:cubicBezTo>
                  <a:pt x="744377" y="0"/>
                  <a:pt x="756084" y="11707"/>
                  <a:pt x="756084" y="26149"/>
                </a:cubicBezTo>
                <a:lnTo>
                  <a:pt x="756084" y="34523"/>
                </a:lnTo>
                <a:lnTo>
                  <a:pt x="0" y="34523"/>
                </a:lnTo>
                <a:lnTo>
                  <a:pt x="0" y="26149"/>
                </a:lnTo>
                <a:cubicBezTo>
                  <a:pt x="0" y="11707"/>
                  <a:pt x="11707" y="0"/>
                  <a:pt x="26149" y="0"/>
                </a:cubicBezTo>
                <a:close/>
              </a:path>
            </a:pathLst>
          </a:custGeom>
          <a:solidFill>
            <a:srgbClr val="FDE1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224BC0-AC8E-3E80-9412-35A0CB34D9B9}"/>
              </a:ext>
            </a:extLst>
          </p:cNvPr>
          <p:cNvSpPr/>
          <p:nvPr/>
        </p:nvSpPr>
        <p:spPr>
          <a:xfrm>
            <a:off x="9414624" y="5432361"/>
            <a:ext cx="756084" cy="170399"/>
          </a:xfrm>
          <a:custGeom>
            <a:avLst/>
            <a:gdLst>
              <a:gd name="connsiteX0" fmla="*/ 23865 w 756084"/>
              <a:gd name="connsiteY0" fmla="*/ 0 h 170399"/>
              <a:gd name="connsiteX1" fmla="*/ 732219 w 756084"/>
              <a:gd name="connsiteY1" fmla="*/ 0 h 170399"/>
              <a:gd name="connsiteX2" fmla="*/ 756084 w 756084"/>
              <a:gd name="connsiteY2" fmla="*/ 23865 h 170399"/>
              <a:gd name="connsiteX3" fmla="*/ 756084 w 756084"/>
              <a:gd name="connsiteY3" fmla="*/ 170399 h 170399"/>
              <a:gd name="connsiteX4" fmla="*/ 0 w 756084"/>
              <a:gd name="connsiteY4" fmla="*/ 170399 h 170399"/>
              <a:gd name="connsiteX5" fmla="*/ 0 w 756084"/>
              <a:gd name="connsiteY5" fmla="*/ 23865 h 170399"/>
              <a:gd name="connsiteX6" fmla="*/ 23865 w 756084"/>
              <a:gd name="connsiteY6" fmla="*/ 0 h 17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084" h="170399">
                <a:moveTo>
                  <a:pt x="23865" y="0"/>
                </a:moveTo>
                <a:lnTo>
                  <a:pt x="732219" y="0"/>
                </a:lnTo>
                <a:cubicBezTo>
                  <a:pt x="745399" y="0"/>
                  <a:pt x="756084" y="10685"/>
                  <a:pt x="756084" y="23865"/>
                </a:cubicBezTo>
                <a:lnTo>
                  <a:pt x="756084" y="170399"/>
                </a:lnTo>
                <a:lnTo>
                  <a:pt x="0" y="170399"/>
                </a:lnTo>
                <a:lnTo>
                  <a:pt x="0" y="23865"/>
                </a:lnTo>
                <a:cubicBezTo>
                  <a:pt x="0" y="10685"/>
                  <a:pt x="10685" y="0"/>
                  <a:pt x="23865" y="0"/>
                </a:cubicBezTo>
                <a:close/>
              </a:path>
            </a:pathLst>
          </a:custGeom>
          <a:solidFill>
            <a:srgbClr val="E766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275E31C-0C5A-63E6-A032-260622404F8E}"/>
              </a:ext>
            </a:extLst>
          </p:cNvPr>
          <p:cNvSpPr/>
          <p:nvPr/>
        </p:nvSpPr>
        <p:spPr>
          <a:xfrm>
            <a:off x="10222541" y="5589239"/>
            <a:ext cx="756084" cy="286351"/>
          </a:xfrm>
          <a:prstGeom prst="roundRect">
            <a:avLst>
              <a:gd name="adj" fmla="val 8334"/>
            </a:avLst>
          </a:prstGeom>
          <a:solidFill>
            <a:srgbClr val="FFC2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E64533-346B-DC52-7CD2-3FE86AF2D629}"/>
              </a:ext>
            </a:extLst>
          </p:cNvPr>
          <p:cNvSpPr/>
          <p:nvPr/>
        </p:nvSpPr>
        <p:spPr>
          <a:xfrm>
            <a:off x="11028548" y="5589239"/>
            <a:ext cx="756084" cy="129479"/>
          </a:xfrm>
          <a:prstGeom prst="roundRect">
            <a:avLst>
              <a:gd name="adj" fmla="val 8334"/>
            </a:avLst>
          </a:prstGeom>
          <a:solidFill>
            <a:srgbClr val="FDE1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163943-6BA7-CDBC-175C-0571B06FE8EF}"/>
              </a:ext>
            </a:extLst>
          </p:cNvPr>
          <p:cNvSpPr txBox="1"/>
          <p:nvPr/>
        </p:nvSpPr>
        <p:spPr>
          <a:xfrm>
            <a:off x="721234" y="1385386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6,000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588D63-E41A-DF8D-474F-B408CF467250}"/>
              </a:ext>
            </a:extLst>
          </p:cNvPr>
          <p:cNvSpPr txBox="1"/>
          <p:nvPr/>
        </p:nvSpPr>
        <p:spPr>
          <a:xfrm>
            <a:off x="721233" y="2026762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5,000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74C4D1-3723-128D-435E-E50E421FB8C6}"/>
              </a:ext>
            </a:extLst>
          </p:cNvPr>
          <p:cNvSpPr txBox="1"/>
          <p:nvPr/>
        </p:nvSpPr>
        <p:spPr>
          <a:xfrm>
            <a:off x="721232" y="2668138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F1C785-8661-2668-D7B3-A1CB8F98CA4D}"/>
              </a:ext>
            </a:extLst>
          </p:cNvPr>
          <p:cNvSpPr txBox="1"/>
          <p:nvPr/>
        </p:nvSpPr>
        <p:spPr>
          <a:xfrm>
            <a:off x="721231" y="3309514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3BE2D70-E2A4-7388-6D4C-C4921BA9CEFD}"/>
              </a:ext>
            </a:extLst>
          </p:cNvPr>
          <p:cNvSpPr txBox="1"/>
          <p:nvPr/>
        </p:nvSpPr>
        <p:spPr>
          <a:xfrm>
            <a:off x="721230" y="3950890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EDCE4F-C547-369F-3D61-BBB6F37E4D9E}"/>
              </a:ext>
            </a:extLst>
          </p:cNvPr>
          <p:cNvSpPr txBox="1"/>
          <p:nvPr/>
        </p:nvSpPr>
        <p:spPr>
          <a:xfrm>
            <a:off x="721229" y="4592266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B2FE4-3B89-0D82-DCC9-0B272F54E76E}"/>
              </a:ext>
            </a:extLst>
          </p:cNvPr>
          <p:cNvSpPr txBox="1"/>
          <p:nvPr/>
        </p:nvSpPr>
        <p:spPr>
          <a:xfrm>
            <a:off x="1149562" y="5354661"/>
            <a:ext cx="262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F189D8-FBB7-A776-CDDE-027C61D9E76D}"/>
              </a:ext>
            </a:extLst>
          </p:cNvPr>
          <p:cNvSpPr txBox="1"/>
          <p:nvPr/>
        </p:nvSpPr>
        <p:spPr>
          <a:xfrm>
            <a:off x="684173" y="6117056"/>
            <a:ext cx="87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-1,000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BD2F64-3E2D-59FC-3AB3-1BF1C6A89EA0}"/>
              </a:ext>
            </a:extLst>
          </p:cNvPr>
          <p:cNvSpPr txBox="1"/>
          <p:nvPr/>
        </p:nvSpPr>
        <p:spPr>
          <a:xfrm>
            <a:off x="1847528" y="63789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Operating Revenue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41BDCF-6A00-E63D-813F-C602A96DF3D6}"/>
              </a:ext>
            </a:extLst>
          </p:cNvPr>
          <p:cNvSpPr txBox="1"/>
          <p:nvPr/>
        </p:nvSpPr>
        <p:spPr>
          <a:xfrm>
            <a:off x="4375078" y="63789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Expenses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AC6BE0-8650-844E-4337-D0153DD56BD3}"/>
              </a:ext>
            </a:extLst>
          </p:cNvPr>
          <p:cNvSpPr txBox="1"/>
          <p:nvPr/>
        </p:nvSpPr>
        <p:spPr>
          <a:xfrm>
            <a:off x="6902628" y="63789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Profit/Loss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D4FA4FF-C30F-E4BC-8587-61BF79A85079}"/>
              </a:ext>
            </a:extLst>
          </p:cNvPr>
          <p:cNvSpPr txBox="1"/>
          <p:nvPr/>
        </p:nvSpPr>
        <p:spPr>
          <a:xfrm>
            <a:off x="9430178" y="63789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Cash from Ops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43E12-B0D9-FEDE-A4EF-5ABEFF431CF7}"/>
              </a:ext>
            </a:extLst>
          </p:cNvPr>
          <p:cNvSpPr txBox="1"/>
          <p:nvPr/>
        </p:nvSpPr>
        <p:spPr>
          <a:xfrm>
            <a:off x="3103957" y="1651352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5,144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0B21B5-D315-E65C-C566-B23CD63C75C7}"/>
              </a:ext>
            </a:extLst>
          </p:cNvPr>
          <p:cNvSpPr txBox="1"/>
          <p:nvPr/>
        </p:nvSpPr>
        <p:spPr>
          <a:xfrm>
            <a:off x="2304048" y="2683413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3,774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0AAED4-15C0-9D20-FEEB-FF59C0EAC0EF}"/>
              </a:ext>
            </a:extLst>
          </p:cNvPr>
          <p:cNvSpPr txBox="1"/>
          <p:nvPr/>
        </p:nvSpPr>
        <p:spPr>
          <a:xfrm>
            <a:off x="1569736" y="3509569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2,441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AC7C8C4-9F91-08BF-FAE9-14ED386ECD65}"/>
              </a:ext>
            </a:extLst>
          </p:cNvPr>
          <p:cNvSpPr txBox="1"/>
          <p:nvPr/>
        </p:nvSpPr>
        <p:spPr>
          <a:xfrm>
            <a:off x="4153102" y="3475121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2,386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EBE25A-4109-28B7-67A3-237C80C6A17A}"/>
              </a:ext>
            </a:extLst>
          </p:cNvPr>
          <p:cNvSpPr txBox="1"/>
          <p:nvPr/>
        </p:nvSpPr>
        <p:spPr>
          <a:xfrm>
            <a:off x="4939031" y="2750230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3,753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D4E0E1-9C82-4D18-B4D6-57B8130D4CF1}"/>
              </a:ext>
            </a:extLst>
          </p:cNvPr>
          <p:cNvSpPr txBox="1"/>
          <p:nvPr/>
        </p:nvSpPr>
        <p:spPr>
          <a:xfrm>
            <a:off x="5910922" y="1647560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5,135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6F94230-BCED-3211-C0A9-D3021E626B1B}"/>
              </a:ext>
            </a:extLst>
          </p:cNvPr>
          <p:cNvSpPr txBox="1"/>
          <p:nvPr/>
        </p:nvSpPr>
        <p:spPr>
          <a:xfrm>
            <a:off x="6699356" y="5153126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61.6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BF2942-3995-FD2F-7A2A-9053BB7B512D}"/>
              </a:ext>
            </a:extLst>
          </p:cNvPr>
          <p:cNvSpPr txBox="1"/>
          <p:nvPr/>
        </p:nvSpPr>
        <p:spPr>
          <a:xfrm>
            <a:off x="7677054" y="5150911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41.3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87229C-4380-74A0-0927-7CA2D5D6DFD3}"/>
              </a:ext>
            </a:extLst>
          </p:cNvPr>
          <p:cNvSpPr txBox="1"/>
          <p:nvPr/>
        </p:nvSpPr>
        <p:spPr>
          <a:xfrm>
            <a:off x="8484015" y="5110690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21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5C4688-FF4E-5E8D-DE74-14C13D57D2A0}"/>
              </a:ext>
            </a:extLst>
          </p:cNvPr>
          <p:cNvSpPr txBox="1"/>
          <p:nvPr/>
        </p:nvSpPr>
        <p:spPr>
          <a:xfrm>
            <a:off x="9413411" y="5012167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133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6A46E5-FA76-B521-784B-7884F477D963}"/>
              </a:ext>
            </a:extLst>
          </p:cNvPr>
          <p:cNvSpPr txBox="1"/>
          <p:nvPr/>
        </p:nvSpPr>
        <p:spPr>
          <a:xfrm>
            <a:off x="10210997" y="5826717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-354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469E39A-73CD-C91C-1073-1931A4E7CA63}"/>
              </a:ext>
            </a:extLst>
          </p:cNvPr>
          <p:cNvSpPr txBox="1"/>
          <p:nvPr/>
        </p:nvSpPr>
        <p:spPr>
          <a:xfrm>
            <a:off x="11118241" y="5741364"/>
            <a:ext cx="7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-140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32B341-8EA5-F695-E551-32CD737D60CE}"/>
              </a:ext>
            </a:extLst>
          </p:cNvPr>
          <p:cNvSpPr txBox="1"/>
          <p:nvPr/>
        </p:nvSpPr>
        <p:spPr>
          <a:xfrm rot="16200000">
            <a:off x="-745610" y="3324902"/>
            <a:ext cx="201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Amount in Rs Crore</a:t>
            </a:r>
            <a:endParaRPr lang="en-IN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0D7384-DBFF-CA50-DC19-B910D8398E9E}"/>
              </a:ext>
            </a:extLst>
          </p:cNvPr>
          <p:cNvSpPr/>
          <p:nvPr/>
        </p:nvSpPr>
        <p:spPr>
          <a:xfrm>
            <a:off x="4198520" y="1241766"/>
            <a:ext cx="144016" cy="124631"/>
          </a:xfrm>
          <a:prstGeom prst="rect">
            <a:avLst/>
          </a:prstGeom>
          <a:solidFill>
            <a:srgbClr val="E766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1071FEE-93A0-4F72-129D-37FD0E82CCE1}"/>
              </a:ext>
            </a:extLst>
          </p:cNvPr>
          <p:cNvSpPr/>
          <p:nvPr/>
        </p:nvSpPr>
        <p:spPr>
          <a:xfrm>
            <a:off x="6023992" y="1244856"/>
            <a:ext cx="144016" cy="124631"/>
          </a:xfrm>
          <a:prstGeom prst="rect">
            <a:avLst/>
          </a:prstGeom>
          <a:solidFill>
            <a:srgbClr val="FFC20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21701EA-0638-7DFE-E1BE-A167A8709012}"/>
              </a:ext>
            </a:extLst>
          </p:cNvPr>
          <p:cNvSpPr/>
          <p:nvPr/>
        </p:nvSpPr>
        <p:spPr>
          <a:xfrm>
            <a:off x="7754308" y="1241765"/>
            <a:ext cx="144016" cy="124631"/>
          </a:xfrm>
          <a:prstGeom prst="rect">
            <a:avLst/>
          </a:prstGeom>
          <a:solidFill>
            <a:srgbClr val="FDE1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39F2F2-AAFC-AB18-D157-81F05BEF1856}"/>
              </a:ext>
            </a:extLst>
          </p:cNvPr>
          <p:cNvSpPr txBox="1"/>
          <p:nvPr/>
        </p:nvSpPr>
        <p:spPr>
          <a:xfrm>
            <a:off x="4393332" y="1103260"/>
            <a:ext cx="74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FY21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7AB05B-6A00-3084-3391-F44B4D9BCD88}"/>
              </a:ext>
            </a:extLst>
          </p:cNvPr>
          <p:cNvSpPr txBox="1"/>
          <p:nvPr/>
        </p:nvSpPr>
        <p:spPr>
          <a:xfrm>
            <a:off x="6200704" y="1106189"/>
            <a:ext cx="74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FY22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CC56CA-2543-B038-7775-3865874D4471}"/>
              </a:ext>
            </a:extLst>
          </p:cNvPr>
          <p:cNvSpPr txBox="1"/>
          <p:nvPr/>
        </p:nvSpPr>
        <p:spPr>
          <a:xfrm>
            <a:off x="8008076" y="1109118"/>
            <a:ext cx="74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FY23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94211-951F-240F-CEB3-AA039CFDFD41}"/>
              </a:ext>
            </a:extLst>
          </p:cNvPr>
          <p:cNvSpPr txBox="1"/>
          <p:nvPr/>
        </p:nvSpPr>
        <p:spPr>
          <a:xfrm>
            <a:off x="5123892" y="6367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Financials</a:t>
            </a:r>
            <a:endParaRPr lang="en-IN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4B402-DFE4-1036-AC3F-FBE580A18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68" y="146983"/>
            <a:ext cx="1481273" cy="4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1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647682FF-893C-FAA0-027D-95AD822BFBDA}"/>
              </a:ext>
            </a:extLst>
          </p:cNvPr>
          <p:cNvSpPr/>
          <p:nvPr/>
        </p:nvSpPr>
        <p:spPr>
          <a:xfrm rot="1796856">
            <a:off x="485911" y="-3411063"/>
            <a:ext cx="4823628" cy="12522716"/>
          </a:xfrm>
          <a:prstGeom prst="snip2DiagRect">
            <a:avLst/>
          </a:prstGeom>
          <a:solidFill>
            <a:srgbClr val="9F414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8F9D66-92D8-B298-50A3-C84DD559327B}"/>
              </a:ext>
            </a:extLst>
          </p:cNvPr>
          <p:cNvGrpSpPr/>
          <p:nvPr/>
        </p:nvGrpSpPr>
        <p:grpSpPr>
          <a:xfrm>
            <a:off x="11496600" y="-8236296"/>
            <a:ext cx="15553745" cy="6638139"/>
            <a:chOff x="3584551" y="-832782"/>
            <a:chExt cx="11879537" cy="6638139"/>
          </a:xfrm>
          <a:blipFill>
            <a:blip r:embed="rId2"/>
            <a:stretch>
              <a:fillRect/>
            </a:stretch>
          </a:blipFill>
        </p:grpSpPr>
        <p:sp>
          <p:nvSpPr>
            <p:cNvPr id="10" name="Rectangle: Diagonal Corners Snipped 9">
              <a:extLst>
                <a:ext uri="{FF2B5EF4-FFF2-40B4-BE49-F238E27FC236}">
                  <a16:creationId xmlns:a16="http://schemas.microsoft.com/office/drawing/2014/main" id="{F5DCD695-CE91-8706-3CB4-303B4F61CB7F}"/>
                </a:ext>
              </a:extLst>
            </p:cNvPr>
            <p:cNvSpPr/>
            <p:nvPr/>
          </p:nvSpPr>
          <p:spPr>
            <a:xfrm rot="2890649">
              <a:off x="7477241" y="-3255037"/>
              <a:ext cx="3134449" cy="10919829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: Diagonal Corners Snipped 10">
              <a:extLst>
                <a:ext uri="{FF2B5EF4-FFF2-40B4-BE49-F238E27FC236}">
                  <a16:creationId xmlns:a16="http://schemas.microsoft.com/office/drawing/2014/main" id="{8A5AB306-6C47-1E07-4290-070DD7B4D5BE}"/>
                </a:ext>
              </a:extLst>
            </p:cNvPr>
            <p:cNvSpPr/>
            <p:nvPr/>
          </p:nvSpPr>
          <p:spPr>
            <a:xfrm rot="2892315">
              <a:off x="6336160" y="-2644350"/>
              <a:ext cx="2222337" cy="5845474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CCB3555A-303E-928A-9019-A6F47AF752CE}"/>
                </a:ext>
              </a:extLst>
            </p:cNvPr>
            <p:cNvSpPr/>
            <p:nvPr/>
          </p:nvSpPr>
          <p:spPr>
            <a:xfrm rot="2895906">
              <a:off x="9358482" y="-300249"/>
              <a:ext cx="2814012" cy="9397200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D23049-FDEE-E350-1C1A-5A98E11DC9B3}"/>
              </a:ext>
            </a:extLst>
          </p:cNvPr>
          <p:cNvSpPr txBox="1"/>
          <p:nvPr/>
        </p:nvSpPr>
        <p:spPr>
          <a:xfrm>
            <a:off x="0" y="2497976"/>
            <a:ext cx="122728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902046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FUTURE PLANS</a:t>
            </a:r>
            <a:endParaRPr kumimoji="0" lang="en-IN" sz="11500" b="1" i="0" u="none" strike="noStrike" kern="1200" cap="none" spc="0" normalizeH="0" baseline="0" noProof="0" dirty="0">
              <a:ln>
                <a:noFill/>
              </a:ln>
              <a:solidFill>
                <a:srgbClr val="902046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091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AB718-F787-14D7-D004-3E4D066B2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0D3E2D2-DC13-5679-6437-FDAF7BDCA74D}"/>
              </a:ext>
            </a:extLst>
          </p:cNvPr>
          <p:cNvSpPr/>
          <p:nvPr/>
        </p:nvSpPr>
        <p:spPr>
          <a:xfrm rot="1796856">
            <a:off x="485911" y="-3411063"/>
            <a:ext cx="4823628" cy="12522716"/>
          </a:xfrm>
          <a:prstGeom prst="snip2DiagRect">
            <a:avLst/>
          </a:prstGeom>
          <a:solidFill>
            <a:srgbClr val="9F414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E79727-1661-6F94-B59D-EADCC593EB88}"/>
              </a:ext>
            </a:extLst>
          </p:cNvPr>
          <p:cNvGrpSpPr/>
          <p:nvPr/>
        </p:nvGrpSpPr>
        <p:grpSpPr>
          <a:xfrm>
            <a:off x="3591509" y="-1504361"/>
            <a:ext cx="15393921" cy="6638139"/>
            <a:chOff x="3706620" y="-832782"/>
            <a:chExt cx="11757468" cy="6638139"/>
          </a:xfrm>
          <a:blipFill>
            <a:blip r:embed="rId2"/>
            <a:stretch>
              <a:fillRect/>
            </a:stretch>
          </a:blipFill>
        </p:grpSpPr>
        <p:sp>
          <p:nvSpPr>
            <p:cNvPr id="2" name="Rectangle: Diagonal Corners Snipped 1">
              <a:extLst>
                <a:ext uri="{FF2B5EF4-FFF2-40B4-BE49-F238E27FC236}">
                  <a16:creationId xmlns:a16="http://schemas.microsoft.com/office/drawing/2014/main" id="{112AEF33-7E42-964A-36C3-51E0A21531EA}"/>
                </a:ext>
              </a:extLst>
            </p:cNvPr>
            <p:cNvSpPr/>
            <p:nvPr/>
          </p:nvSpPr>
          <p:spPr>
            <a:xfrm rot="2890649">
              <a:off x="7599310" y="-3417435"/>
              <a:ext cx="3134449" cy="10919829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Rectangle: Diagonal Corners Snipped 2">
              <a:extLst>
                <a:ext uri="{FF2B5EF4-FFF2-40B4-BE49-F238E27FC236}">
                  <a16:creationId xmlns:a16="http://schemas.microsoft.com/office/drawing/2014/main" id="{3B4E1569-58AC-0DFF-FEAC-B60C664A7C3B}"/>
                </a:ext>
              </a:extLst>
            </p:cNvPr>
            <p:cNvSpPr/>
            <p:nvPr/>
          </p:nvSpPr>
          <p:spPr>
            <a:xfrm rot="2892315">
              <a:off x="6336160" y="-2644350"/>
              <a:ext cx="2222337" cy="5845474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: Diagonal Corners Snipped 3">
              <a:extLst>
                <a:ext uri="{FF2B5EF4-FFF2-40B4-BE49-F238E27FC236}">
                  <a16:creationId xmlns:a16="http://schemas.microsoft.com/office/drawing/2014/main" id="{6B97EC4A-1864-EC0B-44CE-D708CFB685A2}"/>
                </a:ext>
              </a:extLst>
            </p:cNvPr>
            <p:cNvSpPr/>
            <p:nvPr/>
          </p:nvSpPr>
          <p:spPr>
            <a:xfrm rot="2895906">
              <a:off x="9358482" y="-300249"/>
              <a:ext cx="2814012" cy="9397200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53654F-8599-5166-49B7-3BABE8A05F15}"/>
              </a:ext>
            </a:extLst>
          </p:cNvPr>
          <p:cNvSpPr txBox="1"/>
          <p:nvPr/>
        </p:nvSpPr>
        <p:spPr>
          <a:xfrm>
            <a:off x="55976" y="1059022"/>
            <a:ext cx="4847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Nykaa, a prominent participant in the e-commerce industry, is proactively molding its future through the expansion of its multichannel reach, with the objective of flawlessly merging customers' online and offline purchasing experiences.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As part of its plan for the future, Nykaa is dedicated to improving its physical footprint even with the expenses that come with opening new locations 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Setting lofty objectives, such as the intended opening of 180 stores throughout India by 2024 a substantial advancement in its brick-and-mortar expansion strategy the company hopes to build a strong future.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5EDED-4251-5E6E-6B27-7BBE1DFBFD9C}"/>
              </a:ext>
            </a:extLst>
          </p:cNvPr>
          <p:cNvSpPr txBox="1"/>
          <p:nvPr/>
        </p:nvSpPr>
        <p:spPr>
          <a:xfrm>
            <a:off x="366663" y="80826"/>
            <a:ext cx="526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902046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FUTURE PLANS</a:t>
            </a:r>
            <a:endParaRPr kumimoji="0" lang="en-IN" sz="5400" b="1" i="0" u="none" strike="noStrike" kern="1200" cap="none" spc="0" normalizeH="0" baseline="0" noProof="0" dirty="0">
              <a:ln>
                <a:noFill/>
              </a:ln>
              <a:solidFill>
                <a:srgbClr val="902046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71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ECE840-792E-D701-8C45-2522E1B3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F6397-E2A4-8FF1-A57C-1E2A25C91048}"/>
              </a:ext>
            </a:extLst>
          </p:cNvPr>
          <p:cNvSpPr txBox="1"/>
          <p:nvPr/>
        </p:nvSpPr>
        <p:spPr>
          <a:xfrm>
            <a:off x="3674917" y="1232682"/>
            <a:ext cx="818019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dirty="0">
                <a:latin typeface="Arial Narrow" panose="020B0606020202030204" pitchFamily="34" charset="0"/>
              </a:rPr>
              <a:t>Nykaa has become a prominent player in India's e- commerce industry with its unique business model that focuses on providing </a:t>
            </a:r>
            <a:r>
              <a:rPr lang="en-US" sz="2400" b="1" dirty="0">
                <a:latin typeface="Arial Narrow" panose="020B0606020202030204" pitchFamily="34" charset="0"/>
              </a:rPr>
              <a:t>high-quality</a:t>
            </a:r>
            <a:r>
              <a:rPr lang="en-US" sz="2500" dirty="0">
                <a:latin typeface="Arial Narrow" panose="020B0606020202030204" pitchFamily="34" charset="0"/>
              </a:rPr>
              <a:t> beauty and wellness products, </a:t>
            </a:r>
            <a:r>
              <a:rPr lang="en-US" sz="2500" b="1" dirty="0">
                <a:latin typeface="Arial Narrow" panose="020B0606020202030204" pitchFamily="34" charset="0"/>
              </a:rPr>
              <a:t>excellent customer service</a:t>
            </a:r>
            <a:r>
              <a:rPr lang="en-US" sz="2500" dirty="0">
                <a:latin typeface="Arial Narrow" panose="020B0606020202030204" pitchFamily="34" charset="0"/>
              </a:rPr>
              <a:t> and </a:t>
            </a:r>
            <a:r>
              <a:rPr lang="en-US" sz="2500" b="1" dirty="0">
                <a:latin typeface="Arial Narrow" panose="020B0606020202030204" pitchFamily="34" charset="0"/>
              </a:rPr>
              <a:t>innovative marketing strategies.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dirty="0">
                <a:latin typeface="Arial Narrow" panose="020B0606020202030204" pitchFamily="34" charset="0"/>
              </a:rPr>
              <a:t>Nayar's entrepreneurial journey and the success of Nykaa have disrupted the Indian beauty market, </a:t>
            </a:r>
            <a:r>
              <a:rPr lang="en-US" sz="2500" b="1" dirty="0">
                <a:latin typeface="Arial Narrow" panose="020B0606020202030204" pitchFamily="34" charset="0"/>
              </a:rPr>
              <a:t>empowering women</a:t>
            </a:r>
            <a:r>
              <a:rPr lang="en-US" sz="2500" dirty="0">
                <a:latin typeface="Arial Narrow" panose="020B0606020202030204" pitchFamily="34" charset="0"/>
              </a:rPr>
              <a:t> with a vast array of choices and transforming the way they shop for beauty products.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dirty="0">
                <a:latin typeface="Arial Narrow" panose="020B0606020202030204" pitchFamily="34" charset="0"/>
              </a:rPr>
              <a:t>With her </a:t>
            </a:r>
            <a:r>
              <a:rPr lang="en-US" sz="2500" b="1" dirty="0">
                <a:latin typeface="Arial Narrow" panose="020B0606020202030204" pitchFamily="34" charset="0"/>
              </a:rPr>
              <a:t>dedication</a:t>
            </a:r>
            <a:r>
              <a:rPr lang="en-US" sz="2500" dirty="0">
                <a:latin typeface="Arial Narrow" panose="020B0606020202030204" pitchFamily="34" charset="0"/>
              </a:rPr>
              <a:t>, </a:t>
            </a:r>
            <a:r>
              <a:rPr lang="en-US" sz="2500" b="1" dirty="0">
                <a:latin typeface="Arial Narrow" panose="020B0606020202030204" pitchFamily="34" charset="0"/>
              </a:rPr>
              <a:t>vision</a:t>
            </a:r>
            <a:r>
              <a:rPr lang="en-US" sz="2500" dirty="0">
                <a:latin typeface="Arial Narrow" panose="020B0606020202030204" pitchFamily="34" charset="0"/>
              </a:rPr>
              <a:t> and </a:t>
            </a:r>
            <a:r>
              <a:rPr lang="en-US" sz="2500" b="1" dirty="0">
                <a:latin typeface="Arial Narrow" panose="020B0606020202030204" pitchFamily="34" charset="0"/>
              </a:rPr>
              <a:t>relentless pursuit of her dreams</a:t>
            </a:r>
            <a:r>
              <a:rPr lang="en-US" sz="2500" dirty="0">
                <a:latin typeface="Arial Narrow" panose="020B0606020202030204" pitchFamily="34" charset="0"/>
              </a:rPr>
              <a:t>, Nayar has built a billion dollar empire that stands as a testament to her entrepreneurial spirit.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dirty="0">
                <a:latin typeface="Arial Narrow" panose="020B0606020202030204" pitchFamily="34" charset="0"/>
              </a:rPr>
              <a:t>Nayar has proven that </a:t>
            </a:r>
            <a:r>
              <a:rPr lang="en-US" sz="2500" b="1" dirty="0">
                <a:latin typeface="Arial Narrow" panose="020B0606020202030204" pitchFamily="34" charset="0"/>
              </a:rPr>
              <a:t>age is no barrier to pursuing one's dreams</a:t>
            </a:r>
            <a:r>
              <a:rPr lang="en-US" sz="2500" dirty="0">
                <a:latin typeface="Arial Narrow" panose="020B0606020202030204" pitchFamily="34" charset="0"/>
              </a:rPr>
              <a:t> </a:t>
            </a:r>
            <a:r>
              <a:rPr lang="en-US" sz="2500" b="1" dirty="0">
                <a:latin typeface="Arial Narrow" panose="020B0606020202030204" pitchFamily="34" charset="0"/>
              </a:rPr>
              <a:t>and achieving remarkable success</a:t>
            </a:r>
            <a:r>
              <a:rPr lang="en-US" sz="2500" dirty="0">
                <a:latin typeface="Arial Narrow" panose="020B0606020202030204" pitchFamily="34" charset="0"/>
              </a:rPr>
              <a:t>.</a:t>
            </a:r>
            <a:endParaRPr lang="en-IN" sz="2500" dirty="0">
              <a:latin typeface="Arial Narrow" panose="020B06060202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ACDFB-EC26-C893-A520-7692C50FD8E1}"/>
              </a:ext>
            </a:extLst>
          </p:cNvPr>
          <p:cNvSpPr txBox="1"/>
          <p:nvPr/>
        </p:nvSpPr>
        <p:spPr>
          <a:xfrm>
            <a:off x="5159896" y="32353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rgbClr val="FF0174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Bahnschrift Condensed" panose="020B0502040204020203" pitchFamily="34" charset="0"/>
              </a:rPr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36261-D030-D235-7C0F-ADE2F7BE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7" b="95000" l="10000" r="90000">
                        <a14:foregroundMark x1="51333" y1="25250" x2="51333" y2="25250"/>
                        <a14:foregroundMark x1="51500" y1="22667" x2="53417" y2="30333"/>
                        <a14:foregroundMark x1="53417" y1="30333" x2="52500" y2="37667"/>
                        <a14:foregroundMark x1="52500" y1="37667" x2="44750" y2="38833"/>
                        <a14:foregroundMark x1="44750" y1="38833" x2="42083" y2="32167"/>
                        <a14:foregroundMark x1="42083" y1="32167" x2="41583" y2="24667"/>
                        <a14:foregroundMark x1="41583" y1="24667" x2="42667" y2="24083"/>
                        <a14:foregroundMark x1="42667" y1="24083" x2="42667" y2="24083"/>
                        <a14:foregroundMark x1="42667" y1="24083" x2="50083" y2="22083"/>
                        <a14:foregroundMark x1="50083" y1="22083" x2="51500" y2="29833"/>
                        <a14:foregroundMark x1="51500" y1="29833" x2="49083" y2="37667"/>
                        <a14:foregroundMark x1="49083" y1="37667" x2="42333" y2="31417"/>
                        <a14:foregroundMark x1="42333" y1="31417" x2="41500" y2="23833"/>
                        <a14:foregroundMark x1="41500" y1="23833" x2="42500" y2="25500"/>
                        <a14:foregroundMark x1="48917" y1="9917" x2="41250" y2="8167"/>
                        <a14:foregroundMark x1="41250" y1="8167" x2="46250" y2="2667"/>
                        <a14:foregroundMark x1="46250" y1="2667" x2="46667" y2="2417"/>
                        <a14:foregroundMark x1="46667" y1="2417" x2="46667" y2="2417"/>
                        <a14:foregroundMark x1="42926" y1="92170" x2="43083" y2="95000"/>
                        <a14:foregroundMark x1="42667" y1="87500" x2="42769" y2="89333"/>
                        <a14:foregroundMark x1="43371" y1="94644" x2="48000" y2="88917"/>
                        <a14:foregroundMark x1="43083" y1="95000" x2="43342" y2="94680"/>
                        <a14:foregroundMark x1="48000" y1="88917" x2="43083" y2="87250"/>
                        <a14:backgroundMark x1="42667" y1="90750" x2="42667" y2="90750"/>
                        <a14:backgroundMark x1="42833" y1="89333" x2="42833" y2="89333"/>
                        <a14:backgroundMark x1="42833" y1="89333" x2="42833" y2="89333"/>
                        <a14:backgroundMark x1="42917" y1="89333" x2="42833" y2="92167"/>
                        <a14:backgroundMark x1="43250" y1="88917" x2="42917" y2="88500"/>
                        <a14:backgroundMark x1="42833" y1="93083" x2="42833" y2="88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17680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FFFAE17-0730-0721-4B26-10928E10C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r="148"/>
          <a:stretch/>
        </p:blipFill>
        <p:spPr>
          <a:xfrm>
            <a:off x="2" y="1"/>
            <a:ext cx="12191996" cy="6857998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F7ECD3A-73B9-CF9D-3201-4B7A1D15E479}"/>
              </a:ext>
            </a:extLst>
          </p:cNvPr>
          <p:cNvSpPr/>
          <p:nvPr/>
        </p:nvSpPr>
        <p:spPr>
          <a:xfrm>
            <a:off x="2" y="2"/>
            <a:ext cx="12191998" cy="6857999"/>
          </a:xfrm>
          <a:custGeom>
            <a:avLst/>
            <a:gdLst>
              <a:gd name="connsiteX0" fmla="*/ 4332765 w 12191998"/>
              <a:gd name="connsiteY0" fmla="*/ 4439497 h 6857999"/>
              <a:gd name="connsiteX1" fmla="*/ 4127263 w 12191998"/>
              <a:gd name="connsiteY1" fmla="*/ 4525584 h 6857999"/>
              <a:gd name="connsiteX2" fmla="*/ 3504216 w 12191998"/>
              <a:gd name="connsiteY2" fmla="*/ 5287574 h 6857999"/>
              <a:gd name="connsiteX3" fmla="*/ 3537706 w 12191998"/>
              <a:gd name="connsiteY3" fmla="*/ 5621414 h 6857999"/>
              <a:gd name="connsiteX4" fmla="*/ 4272340 w 12191998"/>
              <a:gd name="connsiteY4" fmla="*/ 6222094 h 6857999"/>
              <a:gd name="connsiteX5" fmla="*/ 4606180 w 12191998"/>
              <a:gd name="connsiteY5" fmla="*/ 6188604 h 6857999"/>
              <a:gd name="connsiteX6" fmla="*/ 5229227 w 12191998"/>
              <a:gd name="connsiteY6" fmla="*/ 5426613 h 6857999"/>
              <a:gd name="connsiteX7" fmla="*/ 5195736 w 12191998"/>
              <a:gd name="connsiteY7" fmla="*/ 5092774 h 6857999"/>
              <a:gd name="connsiteX8" fmla="*/ 4461101 w 12191998"/>
              <a:gd name="connsiteY8" fmla="*/ 4492094 h 6857999"/>
              <a:gd name="connsiteX9" fmla="*/ 4332765 w 12191998"/>
              <a:gd name="connsiteY9" fmla="*/ 4439497 h 6857999"/>
              <a:gd name="connsiteX10" fmla="*/ 1293862 w 12191998"/>
              <a:gd name="connsiteY10" fmla="*/ 3981828 h 6857999"/>
              <a:gd name="connsiteX11" fmla="*/ 1178682 w 12191998"/>
              <a:gd name="connsiteY11" fmla="*/ 4004755 h 6857999"/>
              <a:gd name="connsiteX12" fmla="*/ 1115377 w 12191998"/>
              <a:gd name="connsiteY12" fmla="*/ 4056596 h 6857999"/>
              <a:gd name="connsiteX13" fmla="*/ 1115377 w 12191998"/>
              <a:gd name="connsiteY13" fmla="*/ 4056596 h 6857999"/>
              <a:gd name="connsiteX14" fmla="*/ 1115376 w 12191998"/>
              <a:gd name="connsiteY14" fmla="*/ 4056597 h 6857999"/>
              <a:gd name="connsiteX15" fmla="*/ 1115377 w 12191998"/>
              <a:gd name="connsiteY15" fmla="*/ 4056596 h 6857999"/>
              <a:gd name="connsiteX16" fmla="*/ 1077143 w 12191998"/>
              <a:gd name="connsiteY16" fmla="*/ 4128937 h 6857999"/>
              <a:gd name="connsiteX17" fmla="*/ 1144464 w 12191998"/>
              <a:gd name="connsiteY17" fmla="*/ 4346545 h 6857999"/>
              <a:gd name="connsiteX18" fmla="*/ 3651911 w 12191998"/>
              <a:gd name="connsiteY18" fmla="*/ 6396778 h 6857999"/>
              <a:gd name="connsiteX19" fmla="*/ 3941859 w 12191998"/>
              <a:gd name="connsiteY19" fmla="*/ 6367691 h 6857999"/>
              <a:gd name="connsiteX20" fmla="*/ 3941860 w 12191998"/>
              <a:gd name="connsiteY20" fmla="*/ 6367692 h 6857999"/>
              <a:gd name="connsiteX21" fmla="*/ 3912774 w 12191998"/>
              <a:gd name="connsiteY21" fmla="*/ 6077743 h 6857999"/>
              <a:gd name="connsiteX22" fmla="*/ 1405325 w 12191998"/>
              <a:gd name="connsiteY22" fmla="*/ 4027510 h 6857999"/>
              <a:gd name="connsiteX23" fmla="*/ 1293862 w 12191998"/>
              <a:gd name="connsiteY23" fmla="*/ 3981828 h 6857999"/>
              <a:gd name="connsiteX24" fmla="*/ 8999328 w 12191998"/>
              <a:gd name="connsiteY24" fmla="*/ 3716398 h 6857999"/>
              <a:gd name="connsiteX25" fmla="*/ 8271552 w 12191998"/>
              <a:gd name="connsiteY25" fmla="*/ 4444174 h 6857999"/>
              <a:gd name="connsiteX26" fmla="*/ 8999328 w 12191998"/>
              <a:gd name="connsiteY26" fmla="*/ 5171950 h 6857999"/>
              <a:gd name="connsiteX27" fmla="*/ 9727104 w 12191998"/>
              <a:gd name="connsiteY27" fmla="*/ 4444174 h 6857999"/>
              <a:gd name="connsiteX28" fmla="*/ 8999328 w 12191998"/>
              <a:gd name="connsiteY28" fmla="*/ 3716398 h 6857999"/>
              <a:gd name="connsiteX29" fmla="*/ 3189873 w 12191998"/>
              <a:gd name="connsiteY29" fmla="*/ 3526577 h 6857999"/>
              <a:gd name="connsiteX30" fmla="*/ 2984370 w 12191998"/>
              <a:gd name="connsiteY30" fmla="*/ 3612665 h 6857999"/>
              <a:gd name="connsiteX31" fmla="*/ 2361323 w 12191998"/>
              <a:gd name="connsiteY31" fmla="*/ 4374655 h 6857999"/>
              <a:gd name="connsiteX32" fmla="*/ 2394813 w 12191998"/>
              <a:gd name="connsiteY32" fmla="*/ 4708495 h 6857999"/>
              <a:gd name="connsiteX33" fmla="*/ 3129448 w 12191998"/>
              <a:gd name="connsiteY33" fmla="*/ 5309175 h 6857999"/>
              <a:gd name="connsiteX34" fmla="*/ 3463288 w 12191998"/>
              <a:gd name="connsiteY34" fmla="*/ 5275685 h 6857999"/>
              <a:gd name="connsiteX35" fmla="*/ 4086334 w 12191998"/>
              <a:gd name="connsiteY35" fmla="*/ 4513694 h 6857999"/>
              <a:gd name="connsiteX36" fmla="*/ 4052845 w 12191998"/>
              <a:gd name="connsiteY36" fmla="*/ 4179855 h 6857999"/>
              <a:gd name="connsiteX37" fmla="*/ 3318209 w 12191998"/>
              <a:gd name="connsiteY37" fmla="*/ 3579175 h 6857999"/>
              <a:gd name="connsiteX38" fmla="*/ 3189873 w 12191998"/>
              <a:gd name="connsiteY38" fmla="*/ 3526577 h 6857999"/>
              <a:gd name="connsiteX39" fmla="*/ 2046980 w 12191998"/>
              <a:gd name="connsiteY39" fmla="*/ 2613660 h 6857999"/>
              <a:gd name="connsiteX40" fmla="*/ 1841477 w 12191998"/>
              <a:gd name="connsiteY40" fmla="*/ 2699746 h 6857999"/>
              <a:gd name="connsiteX41" fmla="*/ 1218430 w 12191998"/>
              <a:gd name="connsiteY41" fmla="*/ 3461736 h 6857999"/>
              <a:gd name="connsiteX42" fmla="*/ 1251920 w 12191998"/>
              <a:gd name="connsiteY42" fmla="*/ 3795575 h 6857999"/>
              <a:gd name="connsiteX43" fmla="*/ 1986555 w 12191998"/>
              <a:gd name="connsiteY43" fmla="*/ 4396256 h 6857999"/>
              <a:gd name="connsiteX44" fmla="*/ 2320395 w 12191998"/>
              <a:gd name="connsiteY44" fmla="*/ 4362766 h 6857999"/>
              <a:gd name="connsiteX45" fmla="*/ 2943442 w 12191998"/>
              <a:gd name="connsiteY45" fmla="*/ 3600775 h 6857999"/>
              <a:gd name="connsiteX46" fmla="*/ 2909952 w 12191998"/>
              <a:gd name="connsiteY46" fmla="*/ 3266937 h 6857999"/>
              <a:gd name="connsiteX47" fmla="*/ 2175317 w 12191998"/>
              <a:gd name="connsiteY47" fmla="*/ 2666256 h 6857999"/>
              <a:gd name="connsiteX48" fmla="*/ 2046980 w 12191998"/>
              <a:gd name="connsiteY48" fmla="*/ 2613660 h 6857999"/>
              <a:gd name="connsiteX49" fmla="*/ 10121742 w 12191998"/>
              <a:gd name="connsiteY49" fmla="*/ 2409147 h 6857999"/>
              <a:gd name="connsiteX50" fmla="*/ 9916239 w 12191998"/>
              <a:gd name="connsiteY50" fmla="*/ 2495234 h 6857999"/>
              <a:gd name="connsiteX51" fmla="*/ 9293192 w 12191998"/>
              <a:gd name="connsiteY51" fmla="*/ 3257224 h 6857999"/>
              <a:gd name="connsiteX52" fmla="*/ 9326682 w 12191998"/>
              <a:gd name="connsiteY52" fmla="*/ 3591063 h 6857999"/>
              <a:gd name="connsiteX53" fmla="*/ 10061318 w 12191998"/>
              <a:gd name="connsiteY53" fmla="*/ 4191744 h 6857999"/>
              <a:gd name="connsiteX54" fmla="*/ 10395157 w 12191998"/>
              <a:gd name="connsiteY54" fmla="*/ 4158254 h 6857999"/>
              <a:gd name="connsiteX55" fmla="*/ 11018204 w 12191998"/>
              <a:gd name="connsiteY55" fmla="*/ 3396264 h 6857999"/>
              <a:gd name="connsiteX56" fmla="*/ 10984714 w 12191998"/>
              <a:gd name="connsiteY56" fmla="*/ 3062424 h 6857999"/>
              <a:gd name="connsiteX57" fmla="*/ 10250078 w 12191998"/>
              <a:gd name="connsiteY57" fmla="*/ 2461744 h 6857999"/>
              <a:gd name="connsiteX58" fmla="*/ 10121742 w 12191998"/>
              <a:gd name="connsiteY58" fmla="*/ 2409147 h 6857999"/>
              <a:gd name="connsiteX59" fmla="*/ 3041987 w 12191998"/>
              <a:gd name="connsiteY59" fmla="*/ 1528608 h 6857999"/>
              <a:gd name="connsiteX60" fmla="*/ 2314210 w 12191998"/>
              <a:gd name="connsiteY60" fmla="*/ 2256383 h 6857999"/>
              <a:gd name="connsiteX61" fmla="*/ 3041987 w 12191998"/>
              <a:gd name="connsiteY61" fmla="*/ 2984160 h 6857999"/>
              <a:gd name="connsiteX62" fmla="*/ 3769762 w 12191998"/>
              <a:gd name="connsiteY62" fmla="*/ 2256383 h 6857999"/>
              <a:gd name="connsiteX63" fmla="*/ 3041987 w 12191998"/>
              <a:gd name="connsiteY63" fmla="*/ 1528608 h 6857999"/>
              <a:gd name="connsiteX64" fmla="*/ 8978849 w 12191998"/>
              <a:gd name="connsiteY64" fmla="*/ 1496228 h 6857999"/>
              <a:gd name="connsiteX65" fmla="*/ 8773346 w 12191998"/>
              <a:gd name="connsiteY65" fmla="*/ 1582315 h 6857999"/>
              <a:gd name="connsiteX66" fmla="*/ 8150299 w 12191998"/>
              <a:gd name="connsiteY66" fmla="*/ 2344305 h 6857999"/>
              <a:gd name="connsiteX67" fmla="*/ 8183789 w 12191998"/>
              <a:gd name="connsiteY67" fmla="*/ 2678145 h 6857999"/>
              <a:gd name="connsiteX68" fmla="*/ 8918425 w 12191998"/>
              <a:gd name="connsiteY68" fmla="*/ 3278825 h 6857999"/>
              <a:gd name="connsiteX69" fmla="*/ 9252264 w 12191998"/>
              <a:gd name="connsiteY69" fmla="*/ 3245335 h 6857999"/>
              <a:gd name="connsiteX70" fmla="*/ 9875311 w 12191998"/>
              <a:gd name="connsiteY70" fmla="*/ 2483344 h 6857999"/>
              <a:gd name="connsiteX71" fmla="*/ 9841821 w 12191998"/>
              <a:gd name="connsiteY71" fmla="*/ 2149505 h 6857999"/>
              <a:gd name="connsiteX72" fmla="*/ 9107185 w 12191998"/>
              <a:gd name="connsiteY72" fmla="*/ 1548825 h 6857999"/>
              <a:gd name="connsiteX73" fmla="*/ 8978849 w 12191998"/>
              <a:gd name="connsiteY73" fmla="*/ 1496228 h 6857999"/>
              <a:gd name="connsiteX74" fmla="*/ 5935706 w 12191998"/>
              <a:gd name="connsiteY74" fmla="*/ 1131764 h 6857999"/>
              <a:gd name="connsiteX75" fmla="*/ 5495812 w 12191998"/>
              <a:gd name="connsiteY75" fmla="*/ 1347907 h 6857999"/>
              <a:gd name="connsiteX76" fmla="*/ 3945488 w 12191998"/>
              <a:gd name="connsiteY76" fmla="*/ 3243963 h 6857999"/>
              <a:gd name="connsiteX77" fmla="*/ 4028709 w 12191998"/>
              <a:gd name="connsiteY77" fmla="*/ 4073536 h 6857999"/>
              <a:gd name="connsiteX78" fmla="*/ 5854241 w 12191998"/>
              <a:gd name="connsiteY78" fmla="*/ 5566196 h 6857999"/>
              <a:gd name="connsiteX79" fmla="*/ 6683814 w 12191998"/>
              <a:gd name="connsiteY79" fmla="*/ 5482976 h 6857999"/>
              <a:gd name="connsiteX80" fmla="*/ 8234138 w 12191998"/>
              <a:gd name="connsiteY80" fmla="*/ 3586920 h 6857999"/>
              <a:gd name="connsiteX81" fmla="*/ 8150917 w 12191998"/>
              <a:gd name="connsiteY81" fmla="*/ 2757347 h 6857999"/>
              <a:gd name="connsiteX82" fmla="*/ 6325384 w 12191998"/>
              <a:gd name="connsiteY82" fmla="*/ 1264687 h 6857999"/>
              <a:gd name="connsiteX83" fmla="*/ 6006475 w 12191998"/>
              <a:gd name="connsiteY83" fmla="*/ 1133985 h 6857999"/>
              <a:gd name="connsiteX84" fmla="*/ 5935706 w 12191998"/>
              <a:gd name="connsiteY84" fmla="*/ 1131764 h 6857999"/>
              <a:gd name="connsiteX85" fmla="*/ 7835957 w 12191998"/>
              <a:gd name="connsiteY85" fmla="*/ 583309 h 6857999"/>
              <a:gd name="connsiteX86" fmla="*/ 7630453 w 12191998"/>
              <a:gd name="connsiteY86" fmla="*/ 669396 h 6857999"/>
              <a:gd name="connsiteX87" fmla="*/ 7007406 w 12191998"/>
              <a:gd name="connsiteY87" fmla="*/ 1431386 h 6857999"/>
              <a:gd name="connsiteX88" fmla="*/ 7040896 w 12191998"/>
              <a:gd name="connsiteY88" fmla="*/ 1765226 h 6857999"/>
              <a:gd name="connsiteX89" fmla="*/ 7775532 w 12191998"/>
              <a:gd name="connsiteY89" fmla="*/ 2365906 h 6857999"/>
              <a:gd name="connsiteX90" fmla="*/ 8109371 w 12191998"/>
              <a:gd name="connsiteY90" fmla="*/ 2332416 h 6857999"/>
              <a:gd name="connsiteX91" fmla="*/ 8732418 w 12191998"/>
              <a:gd name="connsiteY91" fmla="*/ 1570426 h 6857999"/>
              <a:gd name="connsiteX92" fmla="*/ 8698928 w 12191998"/>
              <a:gd name="connsiteY92" fmla="*/ 1236586 h 6857999"/>
              <a:gd name="connsiteX93" fmla="*/ 7964293 w 12191998"/>
              <a:gd name="connsiteY93" fmla="*/ 635906 h 6857999"/>
              <a:gd name="connsiteX94" fmla="*/ 7835957 w 12191998"/>
              <a:gd name="connsiteY94" fmla="*/ 583309 h 6857999"/>
              <a:gd name="connsiteX95" fmla="*/ 8389952 w 12191998"/>
              <a:gd name="connsiteY95" fmla="*/ 401981 h 6857999"/>
              <a:gd name="connsiteX96" fmla="*/ 8274772 w 12191998"/>
              <a:gd name="connsiteY96" fmla="*/ 424908 h 6857999"/>
              <a:gd name="connsiteX97" fmla="*/ 8211466 w 12191998"/>
              <a:gd name="connsiteY97" fmla="*/ 476750 h 6857999"/>
              <a:gd name="connsiteX98" fmla="*/ 8211467 w 12191998"/>
              <a:gd name="connsiteY98" fmla="*/ 476749 h 6857999"/>
              <a:gd name="connsiteX99" fmla="*/ 8211466 w 12191998"/>
              <a:gd name="connsiteY99" fmla="*/ 476750 h 6857999"/>
              <a:gd name="connsiteX100" fmla="*/ 8211466 w 12191998"/>
              <a:gd name="connsiteY100" fmla="*/ 476750 h 6857999"/>
              <a:gd name="connsiteX101" fmla="*/ 8173233 w 12191998"/>
              <a:gd name="connsiteY101" fmla="*/ 549090 h 6857999"/>
              <a:gd name="connsiteX102" fmla="*/ 8240554 w 12191998"/>
              <a:gd name="connsiteY102" fmla="*/ 766698 h 6857999"/>
              <a:gd name="connsiteX103" fmla="*/ 10748000 w 12191998"/>
              <a:gd name="connsiteY103" fmla="*/ 2816932 h 6857999"/>
              <a:gd name="connsiteX104" fmla="*/ 11037949 w 12191998"/>
              <a:gd name="connsiteY104" fmla="*/ 2787844 h 6857999"/>
              <a:gd name="connsiteX105" fmla="*/ 11037950 w 12191998"/>
              <a:gd name="connsiteY105" fmla="*/ 2787845 h 6857999"/>
              <a:gd name="connsiteX106" fmla="*/ 11008863 w 12191998"/>
              <a:gd name="connsiteY106" fmla="*/ 2497896 h 6857999"/>
              <a:gd name="connsiteX107" fmla="*/ 8501415 w 12191998"/>
              <a:gd name="connsiteY107" fmla="*/ 447663 h 6857999"/>
              <a:gd name="connsiteX108" fmla="*/ 8389952 w 12191998"/>
              <a:gd name="connsiteY108" fmla="*/ 401981 h 6857999"/>
              <a:gd name="connsiteX109" fmla="*/ 0 w 12191998"/>
              <a:gd name="connsiteY109" fmla="*/ 0 h 6857999"/>
              <a:gd name="connsiteX110" fmla="*/ 12191998 w 12191998"/>
              <a:gd name="connsiteY110" fmla="*/ 0 h 6857999"/>
              <a:gd name="connsiteX111" fmla="*/ 12191998 w 12191998"/>
              <a:gd name="connsiteY111" fmla="*/ 6857999 h 6857999"/>
              <a:gd name="connsiteX112" fmla="*/ 0 w 12191998"/>
              <a:gd name="connsiteY11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2191998" h="6857999">
                <a:moveTo>
                  <a:pt x="4332765" y="4439497"/>
                </a:moveTo>
                <a:cubicBezTo>
                  <a:pt x="4256923" y="4432556"/>
                  <a:pt x="4179100" y="4462187"/>
                  <a:pt x="4127263" y="4525584"/>
                </a:cubicBezTo>
                <a:lnTo>
                  <a:pt x="3504216" y="5287574"/>
                </a:lnTo>
                <a:cubicBezTo>
                  <a:pt x="3421276" y="5389009"/>
                  <a:pt x="3436270" y="5538474"/>
                  <a:pt x="3537706" y="5621414"/>
                </a:cubicBezTo>
                <a:lnTo>
                  <a:pt x="4272340" y="6222094"/>
                </a:lnTo>
                <a:cubicBezTo>
                  <a:pt x="4373776" y="6305033"/>
                  <a:pt x="4523240" y="6290039"/>
                  <a:pt x="4606180" y="6188604"/>
                </a:cubicBezTo>
                <a:lnTo>
                  <a:pt x="5229227" y="5426613"/>
                </a:lnTo>
                <a:cubicBezTo>
                  <a:pt x="5312166" y="5325178"/>
                  <a:pt x="5297172" y="5175713"/>
                  <a:pt x="5195736" y="5092774"/>
                </a:cubicBezTo>
                <a:lnTo>
                  <a:pt x="4461101" y="4492094"/>
                </a:lnTo>
                <a:cubicBezTo>
                  <a:pt x="4423063" y="4460991"/>
                  <a:pt x="4378271" y="4443661"/>
                  <a:pt x="4332765" y="4439497"/>
                </a:cubicBezTo>
                <a:close/>
                <a:moveTo>
                  <a:pt x="1293862" y="3981828"/>
                </a:moveTo>
                <a:cubicBezTo>
                  <a:pt x="1254339" y="3978211"/>
                  <a:pt x="1214196" y="3986029"/>
                  <a:pt x="1178682" y="4004755"/>
                </a:cubicBezTo>
                <a:lnTo>
                  <a:pt x="1115377" y="4056596"/>
                </a:lnTo>
                <a:lnTo>
                  <a:pt x="1115377" y="4056596"/>
                </a:lnTo>
                <a:lnTo>
                  <a:pt x="1115376" y="4056597"/>
                </a:lnTo>
                <a:lnTo>
                  <a:pt x="1115377" y="4056596"/>
                </a:lnTo>
                <a:lnTo>
                  <a:pt x="1077143" y="4128937"/>
                </a:lnTo>
                <a:cubicBezTo>
                  <a:pt x="1054546" y="4205991"/>
                  <a:pt x="1078390" y="4292519"/>
                  <a:pt x="1144464" y="4346545"/>
                </a:cubicBezTo>
                <a:lnTo>
                  <a:pt x="3651911" y="6396778"/>
                </a:lnTo>
                <a:cubicBezTo>
                  <a:pt x="3740009" y="6468813"/>
                  <a:pt x="3869825" y="6455790"/>
                  <a:pt x="3941859" y="6367691"/>
                </a:cubicBezTo>
                <a:lnTo>
                  <a:pt x="3941860" y="6367692"/>
                </a:lnTo>
                <a:cubicBezTo>
                  <a:pt x="4013895" y="6279593"/>
                  <a:pt x="4000873" y="6149778"/>
                  <a:pt x="3912774" y="6077743"/>
                </a:cubicBezTo>
                <a:lnTo>
                  <a:pt x="1405325" y="4027510"/>
                </a:lnTo>
                <a:cubicBezTo>
                  <a:pt x="1372288" y="4000497"/>
                  <a:pt x="1333385" y="3985445"/>
                  <a:pt x="1293862" y="3981828"/>
                </a:cubicBezTo>
                <a:close/>
                <a:moveTo>
                  <a:pt x="8999328" y="3716398"/>
                </a:moveTo>
                <a:cubicBezTo>
                  <a:pt x="8597388" y="3716398"/>
                  <a:pt x="8271552" y="4042234"/>
                  <a:pt x="8271552" y="4444174"/>
                </a:cubicBezTo>
                <a:cubicBezTo>
                  <a:pt x="8271552" y="4846114"/>
                  <a:pt x="8597388" y="5171950"/>
                  <a:pt x="8999328" y="5171950"/>
                </a:cubicBezTo>
                <a:cubicBezTo>
                  <a:pt x="9401268" y="5171950"/>
                  <a:pt x="9727104" y="4846114"/>
                  <a:pt x="9727104" y="4444174"/>
                </a:cubicBezTo>
                <a:cubicBezTo>
                  <a:pt x="9727104" y="4042234"/>
                  <a:pt x="9401268" y="3716398"/>
                  <a:pt x="8999328" y="3716398"/>
                </a:cubicBezTo>
                <a:close/>
                <a:moveTo>
                  <a:pt x="3189873" y="3526577"/>
                </a:moveTo>
                <a:cubicBezTo>
                  <a:pt x="3114030" y="3519637"/>
                  <a:pt x="3036207" y="3549267"/>
                  <a:pt x="2984370" y="3612665"/>
                </a:cubicBezTo>
                <a:lnTo>
                  <a:pt x="2361323" y="4374655"/>
                </a:lnTo>
                <a:cubicBezTo>
                  <a:pt x="2278384" y="4476090"/>
                  <a:pt x="2293378" y="4625555"/>
                  <a:pt x="2394813" y="4708495"/>
                </a:cubicBezTo>
                <a:lnTo>
                  <a:pt x="3129448" y="5309175"/>
                </a:lnTo>
                <a:cubicBezTo>
                  <a:pt x="3230884" y="5392114"/>
                  <a:pt x="3380349" y="5377120"/>
                  <a:pt x="3463288" y="5275685"/>
                </a:cubicBezTo>
                <a:lnTo>
                  <a:pt x="4086334" y="4513694"/>
                </a:lnTo>
                <a:cubicBezTo>
                  <a:pt x="4169274" y="4412259"/>
                  <a:pt x="4154280" y="4262794"/>
                  <a:pt x="4052845" y="4179855"/>
                </a:cubicBezTo>
                <a:lnTo>
                  <a:pt x="3318209" y="3579175"/>
                </a:lnTo>
                <a:cubicBezTo>
                  <a:pt x="3280171" y="3548072"/>
                  <a:pt x="3235379" y="3530742"/>
                  <a:pt x="3189873" y="3526577"/>
                </a:cubicBezTo>
                <a:close/>
                <a:moveTo>
                  <a:pt x="2046980" y="2613660"/>
                </a:moveTo>
                <a:cubicBezTo>
                  <a:pt x="1971137" y="2606719"/>
                  <a:pt x="1893314" y="2636349"/>
                  <a:pt x="1841477" y="2699746"/>
                </a:cubicBezTo>
                <a:lnTo>
                  <a:pt x="1218430" y="3461736"/>
                </a:lnTo>
                <a:cubicBezTo>
                  <a:pt x="1135490" y="3563171"/>
                  <a:pt x="1150484" y="3712636"/>
                  <a:pt x="1251920" y="3795575"/>
                </a:cubicBezTo>
                <a:lnTo>
                  <a:pt x="1986555" y="4396256"/>
                </a:lnTo>
                <a:cubicBezTo>
                  <a:pt x="2087990" y="4479195"/>
                  <a:pt x="2237456" y="4464201"/>
                  <a:pt x="2320395" y="4362766"/>
                </a:cubicBezTo>
                <a:lnTo>
                  <a:pt x="2943442" y="3600775"/>
                </a:lnTo>
                <a:cubicBezTo>
                  <a:pt x="3026382" y="3499340"/>
                  <a:pt x="3011387" y="3349876"/>
                  <a:pt x="2909952" y="3266937"/>
                </a:cubicBezTo>
                <a:lnTo>
                  <a:pt x="2175317" y="2666256"/>
                </a:lnTo>
                <a:cubicBezTo>
                  <a:pt x="2137279" y="2635154"/>
                  <a:pt x="2092485" y="2617824"/>
                  <a:pt x="2046980" y="2613660"/>
                </a:cubicBezTo>
                <a:close/>
                <a:moveTo>
                  <a:pt x="10121742" y="2409147"/>
                </a:moveTo>
                <a:cubicBezTo>
                  <a:pt x="10045899" y="2402206"/>
                  <a:pt x="9968076" y="2431837"/>
                  <a:pt x="9916239" y="2495234"/>
                </a:cubicBezTo>
                <a:lnTo>
                  <a:pt x="9293192" y="3257224"/>
                </a:lnTo>
                <a:cubicBezTo>
                  <a:pt x="9210253" y="3358660"/>
                  <a:pt x="9225247" y="3508124"/>
                  <a:pt x="9326682" y="3591063"/>
                </a:cubicBezTo>
                <a:lnTo>
                  <a:pt x="10061318" y="4191744"/>
                </a:lnTo>
                <a:cubicBezTo>
                  <a:pt x="10162753" y="4274683"/>
                  <a:pt x="10312218" y="4259689"/>
                  <a:pt x="10395157" y="4158254"/>
                </a:cubicBezTo>
                <a:lnTo>
                  <a:pt x="11018204" y="3396264"/>
                </a:lnTo>
                <a:cubicBezTo>
                  <a:pt x="11101143" y="3294828"/>
                  <a:pt x="11086149" y="3145363"/>
                  <a:pt x="10984714" y="3062424"/>
                </a:cubicBezTo>
                <a:lnTo>
                  <a:pt x="10250078" y="2461744"/>
                </a:lnTo>
                <a:cubicBezTo>
                  <a:pt x="10212040" y="2430642"/>
                  <a:pt x="10167248" y="2413311"/>
                  <a:pt x="10121742" y="2409147"/>
                </a:cubicBezTo>
                <a:close/>
                <a:moveTo>
                  <a:pt x="3041987" y="1528608"/>
                </a:moveTo>
                <a:cubicBezTo>
                  <a:pt x="2640046" y="1528608"/>
                  <a:pt x="2314210" y="1854444"/>
                  <a:pt x="2314210" y="2256383"/>
                </a:cubicBezTo>
                <a:cubicBezTo>
                  <a:pt x="2314210" y="2658324"/>
                  <a:pt x="2640046" y="2984160"/>
                  <a:pt x="3041987" y="2984160"/>
                </a:cubicBezTo>
                <a:cubicBezTo>
                  <a:pt x="3443926" y="2984160"/>
                  <a:pt x="3769762" y="2658324"/>
                  <a:pt x="3769762" y="2256383"/>
                </a:cubicBezTo>
                <a:cubicBezTo>
                  <a:pt x="3769762" y="1854444"/>
                  <a:pt x="3443926" y="1528608"/>
                  <a:pt x="3041987" y="1528608"/>
                </a:cubicBezTo>
                <a:close/>
                <a:moveTo>
                  <a:pt x="8978849" y="1496228"/>
                </a:moveTo>
                <a:cubicBezTo>
                  <a:pt x="8903006" y="1489287"/>
                  <a:pt x="8825183" y="1518918"/>
                  <a:pt x="8773346" y="1582315"/>
                </a:cubicBezTo>
                <a:lnTo>
                  <a:pt x="8150299" y="2344305"/>
                </a:lnTo>
                <a:cubicBezTo>
                  <a:pt x="8067360" y="2445741"/>
                  <a:pt x="8082354" y="2595206"/>
                  <a:pt x="8183789" y="2678145"/>
                </a:cubicBezTo>
                <a:lnTo>
                  <a:pt x="8918425" y="3278825"/>
                </a:lnTo>
                <a:cubicBezTo>
                  <a:pt x="9019860" y="3361764"/>
                  <a:pt x="9169325" y="3346771"/>
                  <a:pt x="9252264" y="3245335"/>
                </a:cubicBezTo>
                <a:lnTo>
                  <a:pt x="9875311" y="2483344"/>
                </a:lnTo>
                <a:cubicBezTo>
                  <a:pt x="9958250" y="2381909"/>
                  <a:pt x="9943256" y="2232444"/>
                  <a:pt x="9841821" y="2149505"/>
                </a:cubicBezTo>
                <a:lnTo>
                  <a:pt x="9107185" y="1548825"/>
                </a:lnTo>
                <a:cubicBezTo>
                  <a:pt x="9069147" y="1517723"/>
                  <a:pt x="9024355" y="1500392"/>
                  <a:pt x="8978849" y="1496228"/>
                </a:cubicBezTo>
                <a:close/>
                <a:moveTo>
                  <a:pt x="5935706" y="1131764"/>
                </a:moveTo>
                <a:cubicBezTo>
                  <a:pt x="5770673" y="1136456"/>
                  <a:pt x="5608522" y="1210061"/>
                  <a:pt x="5495812" y="1347907"/>
                </a:cubicBezTo>
                <a:lnTo>
                  <a:pt x="3945488" y="3243963"/>
                </a:lnTo>
                <a:cubicBezTo>
                  <a:pt x="3739388" y="3496024"/>
                  <a:pt x="3776647" y="3867436"/>
                  <a:pt x="4028709" y="4073536"/>
                </a:cubicBezTo>
                <a:lnTo>
                  <a:pt x="5854241" y="5566196"/>
                </a:lnTo>
                <a:cubicBezTo>
                  <a:pt x="6106302" y="5772296"/>
                  <a:pt x="6477714" y="5735037"/>
                  <a:pt x="6683814" y="5482976"/>
                </a:cubicBezTo>
                <a:lnTo>
                  <a:pt x="8234138" y="3586920"/>
                </a:lnTo>
                <a:cubicBezTo>
                  <a:pt x="8440237" y="3334858"/>
                  <a:pt x="8402978" y="2963447"/>
                  <a:pt x="8150917" y="2757347"/>
                </a:cubicBezTo>
                <a:lnTo>
                  <a:pt x="6325384" y="1264687"/>
                </a:lnTo>
                <a:cubicBezTo>
                  <a:pt x="6230861" y="1187399"/>
                  <a:pt x="6119554" y="1144334"/>
                  <a:pt x="6006475" y="1133985"/>
                </a:cubicBezTo>
                <a:cubicBezTo>
                  <a:pt x="5982918" y="1131830"/>
                  <a:pt x="5959283" y="1131094"/>
                  <a:pt x="5935706" y="1131764"/>
                </a:cubicBezTo>
                <a:close/>
                <a:moveTo>
                  <a:pt x="7835957" y="583309"/>
                </a:moveTo>
                <a:cubicBezTo>
                  <a:pt x="7760114" y="576368"/>
                  <a:pt x="7682291" y="605999"/>
                  <a:pt x="7630453" y="669396"/>
                </a:cubicBezTo>
                <a:lnTo>
                  <a:pt x="7007406" y="1431386"/>
                </a:lnTo>
                <a:cubicBezTo>
                  <a:pt x="6924467" y="1532822"/>
                  <a:pt x="6939461" y="1682287"/>
                  <a:pt x="7040896" y="1765226"/>
                </a:cubicBezTo>
                <a:lnTo>
                  <a:pt x="7775532" y="2365906"/>
                </a:lnTo>
                <a:cubicBezTo>
                  <a:pt x="7876967" y="2448845"/>
                  <a:pt x="8026432" y="2433852"/>
                  <a:pt x="8109371" y="2332416"/>
                </a:cubicBezTo>
                <a:lnTo>
                  <a:pt x="8732418" y="1570426"/>
                </a:lnTo>
                <a:cubicBezTo>
                  <a:pt x="8815357" y="1468990"/>
                  <a:pt x="8800363" y="1319526"/>
                  <a:pt x="8698928" y="1236586"/>
                </a:cubicBezTo>
                <a:lnTo>
                  <a:pt x="7964293" y="635906"/>
                </a:lnTo>
                <a:cubicBezTo>
                  <a:pt x="7926254" y="604804"/>
                  <a:pt x="7881462" y="587473"/>
                  <a:pt x="7835957" y="583309"/>
                </a:cubicBezTo>
                <a:close/>
                <a:moveTo>
                  <a:pt x="8389952" y="401981"/>
                </a:moveTo>
                <a:cubicBezTo>
                  <a:pt x="8350429" y="398364"/>
                  <a:pt x="8310287" y="406182"/>
                  <a:pt x="8274772" y="424908"/>
                </a:cubicBezTo>
                <a:lnTo>
                  <a:pt x="8211466" y="476750"/>
                </a:lnTo>
                <a:lnTo>
                  <a:pt x="8211467" y="476749"/>
                </a:lnTo>
                <a:lnTo>
                  <a:pt x="8211466" y="476750"/>
                </a:lnTo>
                <a:lnTo>
                  <a:pt x="8211466" y="476750"/>
                </a:lnTo>
                <a:lnTo>
                  <a:pt x="8173233" y="549090"/>
                </a:lnTo>
                <a:cubicBezTo>
                  <a:pt x="8150636" y="626144"/>
                  <a:pt x="8174479" y="712672"/>
                  <a:pt x="8240554" y="766698"/>
                </a:cubicBezTo>
                <a:lnTo>
                  <a:pt x="10748000" y="2816932"/>
                </a:lnTo>
                <a:cubicBezTo>
                  <a:pt x="10836099" y="2888966"/>
                  <a:pt x="10965915" y="2875943"/>
                  <a:pt x="11037949" y="2787844"/>
                </a:cubicBezTo>
                <a:lnTo>
                  <a:pt x="11037950" y="2787845"/>
                </a:lnTo>
                <a:cubicBezTo>
                  <a:pt x="11109985" y="2699746"/>
                  <a:pt x="11096962" y="2569931"/>
                  <a:pt x="11008863" y="2497896"/>
                </a:cubicBezTo>
                <a:lnTo>
                  <a:pt x="8501415" y="447663"/>
                </a:lnTo>
                <a:cubicBezTo>
                  <a:pt x="8468378" y="420650"/>
                  <a:pt x="8429474" y="405598"/>
                  <a:pt x="8389952" y="401981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rgbClr val="FFD4CD"/>
              </a:gs>
              <a:gs pos="69000">
                <a:srgbClr val="D0685E"/>
              </a:gs>
              <a:gs pos="40000">
                <a:srgbClr val="F29E93"/>
              </a:gs>
              <a:gs pos="83000">
                <a:srgbClr val="FBB1A8"/>
              </a:gs>
              <a:gs pos="100000">
                <a:srgbClr val="EC99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B17A521-FC52-19F4-0A4A-4FCA6ACCB4BD}"/>
              </a:ext>
            </a:extLst>
          </p:cNvPr>
          <p:cNvSpPr/>
          <p:nvPr/>
        </p:nvSpPr>
        <p:spPr>
          <a:xfrm rot="2356284">
            <a:off x="4094345" y="1368582"/>
            <a:ext cx="3990939" cy="4093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78AC72C-0623-C96B-C9A8-F55C6EFC9384}"/>
              </a:ext>
            </a:extLst>
          </p:cNvPr>
          <p:cNvSpPr/>
          <p:nvPr/>
        </p:nvSpPr>
        <p:spPr>
          <a:xfrm rot="2356284">
            <a:off x="4274147" y="1553015"/>
            <a:ext cx="3631334" cy="372485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EE6783-A563-5471-F00C-82946362B6CC}"/>
              </a:ext>
            </a:extLst>
          </p:cNvPr>
          <p:cNvSpPr txBox="1"/>
          <p:nvPr/>
        </p:nvSpPr>
        <p:spPr>
          <a:xfrm>
            <a:off x="4154408" y="2472165"/>
            <a:ext cx="40395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07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7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87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AC2"/>
            </a:gs>
            <a:gs pos="73000">
              <a:srgbClr val="CD695E"/>
            </a:gs>
            <a:gs pos="0">
              <a:srgbClr val="FED0EA"/>
            </a:gs>
            <a:gs pos="100000">
              <a:srgbClr val="FDDFDF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6CCF4-C88A-3A0E-2859-24643178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70DC4-E44E-B7B9-4D9D-BEB293E8C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4" t="10176" r="20629" b="28612"/>
          <a:stretch/>
        </p:blipFill>
        <p:spPr>
          <a:xfrm>
            <a:off x="5330519" y="3742780"/>
            <a:ext cx="1590167" cy="2039926"/>
          </a:xfrm>
          <a:prstGeom prst="roundRect">
            <a:avLst>
              <a:gd name="adj" fmla="val 11314"/>
            </a:avLst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0DFAD-3F88-1A3B-FC65-77F749EE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r="22309"/>
          <a:stretch/>
        </p:blipFill>
        <p:spPr>
          <a:xfrm>
            <a:off x="10310035" y="2956667"/>
            <a:ext cx="1194610" cy="2098942"/>
          </a:xfrm>
          <a:prstGeom prst="roundRect">
            <a:avLst>
              <a:gd name="adj" fmla="val 1131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E2B15-D3DC-5C78-45AC-8131A79B07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3" r="654" b="13274"/>
          <a:stretch/>
        </p:blipFill>
        <p:spPr>
          <a:xfrm>
            <a:off x="7141992" y="2956667"/>
            <a:ext cx="2995627" cy="2826039"/>
          </a:xfrm>
          <a:prstGeom prst="roundRect">
            <a:avLst>
              <a:gd name="adj" fmla="val 11314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2788F-29B6-ADB0-4AD4-86CC84706143}"/>
              </a:ext>
            </a:extLst>
          </p:cNvPr>
          <p:cNvSpPr txBox="1"/>
          <p:nvPr/>
        </p:nvSpPr>
        <p:spPr>
          <a:xfrm>
            <a:off x="848363" y="3705719"/>
            <a:ext cx="377889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Sneha Khan</a:t>
            </a:r>
            <a:endParaRPr lang="en-IN" sz="43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269ABC-D1CF-0E13-8C6E-3DE637AA22F2}"/>
              </a:ext>
            </a:extLst>
          </p:cNvPr>
          <p:cNvSpPr txBox="1"/>
          <p:nvPr/>
        </p:nvSpPr>
        <p:spPr>
          <a:xfrm>
            <a:off x="848363" y="5908934"/>
            <a:ext cx="112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1600" dirty="0">
                <a:solidFill>
                  <a:schemeClr val="bg1"/>
                </a:solidFill>
              </a:rPr>
              <a:t>/3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70ADC-ED03-C007-B77F-238E28631DE1}"/>
              </a:ext>
            </a:extLst>
          </p:cNvPr>
          <p:cNvSpPr txBox="1"/>
          <p:nvPr/>
        </p:nvSpPr>
        <p:spPr>
          <a:xfrm>
            <a:off x="977595" y="4499549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Algerian" panose="04020705040A02060702" pitchFamily="82" charset="0"/>
              </a:rPr>
              <a:t>Enrollment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No:</a:t>
            </a:r>
          </a:p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 2112200001125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A7070-A2B0-D871-4BBF-A27651B240F7}"/>
              </a:ext>
            </a:extLst>
          </p:cNvPr>
          <p:cNvSpPr txBox="1"/>
          <p:nvPr/>
        </p:nvSpPr>
        <p:spPr>
          <a:xfrm>
            <a:off x="767408" y="1052736"/>
            <a:ext cx="6696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600" dirty="0">
                <a:ln>
                  <a:solidFill>
                    <a:srgbClr val="FE0292"/>
                  </a:solidFill>
                </a:ln>
                <a:solidFill>
                  <a:srgbClr val="FC2779"/>
                </a:solidFill>
                <a:latin typeface="Algerian" panose="04020705040A02060702" pitchFamily="82" charset="0"/>
              </a:rPr>
              <a:t>OUR TEAM</a:t>
            </a:r>
            <a:endParaRPr lang="en-IN" sz="8000" b="1" spc="600" dirty="0">
              <a:ln>
                <a:solidFill>
                  <a:srgbClr val="FE0292"/>
                </a:solidFill>
              </a:ln>
              <a:solidFill>
                <a:srgbClr val="FC2779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0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AC2"/>
            </a:gs>
            <a:gs pos="73000">
              <a:srgbClr val="CD695E"/>
            </a:gs>
            <a:gs pos="0">
              <a:srgbClr val="FED0EA"/>
            </a:gs>
            <a:gs pos="100000">
              <a:srgbClr val="FDDFDF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119137-5517-1FB3-A9FA-BE98A65F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19AE0-C2CD-65BC-EA8C-A6EB71AA4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4" t="10176" r="20629" b="28612"/>
          <a:stretch/>
        </p:blipFill>
        <p:spPr>
          <a:xfrm>
            <a:off x="9859325" y="2369957"/>
            <a:ext cx="1828800" cy="2346054"/>
          </a:xfrm>
          <a:prstGeom prst="roundRect">
            <a:avLst>
              <a:gd name="adj" fmla="val 11314"/>
            </a:avLst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4FCFB-0C19-442A-4E6B-0E076C1D03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r="22309"/>
          <a:stretch/>
        </p:blipFill>
        <p:spPr>
          <a:xfrm>
            <a:off x="7752184" y="2352510"/>
            <a:ext cx="1940902" cy="3410188"/>
          </a:xfrm>
          <a:prstGeom prst="roundRect">
            <a:avLst>
              <a:gd name="adj" fmla="val 1131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F2963-18F0-9D4F-36A1-DD9DF171C8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3" r="654" b="13274"/>
          <a:stretch/>
        </p:blipFill>
        <p:spPr>
          <a:xfrm>
            <a:off x="5616496" y="3904742"/>
            <a:ext cx="1969449" cy="1857956"/>
          </a:xfrm>
          <a:prstGeom prst="roundRect">
            <a:avLst>
              <a:gd name="adj" fmla="val 11314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A80456-CFD0-0E53-4731-97B3EFF40F2A}"/>
              </a:ext>
            </a:extLst>
          </p:cNvPr>
          <p:cNvSpPr txBox="1"/>
          <p:nvPr/>
        </p:nvSpPr>
        <p:spPr>
          <a:xfrm>
            <a:off x="848362" y="3700347"/>
            <a:ext cx="377889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Isita</a:t>
            </a:r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Jana</a:t>
            </a:r>
            <a:endParaRPr lang="en-IN" sz="48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02A135-0B69-ADA3-2867-1DA12D7591C2}"/>
              </a:ext>
            </a:extLst>
          </p:cNvPr>
          <p:cNvSpPr txBox="1"/>
          <p:nvPr/>
        </p:nvSpPr>
        <p:spPr>
          <a:xfrm>
            <a:off x="848363" y="5908934"/>
            <a:ext cx="112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1600" dirty="0">
                <a:solidFill>
                  <a:schemeClr val="bg1"/>
                </a:solidFill>
              </a:rPr>
              <a:t>/3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457CE-434E-1CD9-A1CD-A2CBFD9EA5B3}"/>
              </a:ext>
            </a:extLst>
          </p:cNvPr>
          <p:cNvSpPr txBox="1"/>
          <p:nvPr/>
        </p:nvSpPr>
        <p:spPr>
          <a:xfrm>
            <a:off x="959833" y="45883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Algerian" panose="04020705040A02060702" pitchFamily="82" charset="0"/>
              </a:rPr>
              <a:t>Enrollment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No:</a:t>
            </a:r>
          </a:p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 2112200001106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C86B2-3B36-FD41-5FB3-5B59CD7777ED}"/>
              </a:ext>
            </a:extLst>
          </p:cNvPr>
          <p:cNvSpPr txBox="1"/>
          <p:nvPr/>
        </p:nvSpPr>
        <p:spPr>
          <a:xfrm>
            <a:off x="767408" y="1052736"/>
            <a:ext cx="6696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600" dirty="0">
                <a:ln>
                  <a:solidFill>
                    <a:srgbClr val="FE0292"/>
                  </a:solidFill>
                </a:ln>
                <a:solidFill>
                  <a:srgbClr val="FC2779"/>
                </a:solidFill>
                <a:latin typeface="Algerian" panose="04020705040A02060702" pitchFamily="82" charset="0"/>
              </a:rPr>
              <a:t>OUR TEAM</a:t>
            </a:r>
            <a:endParaRPr lang="en-IN" sz="8000" b="1" spc="600" dirty="0">
              <a:ln>
                <a:solidFill>
                  <a:srgbClr val="FE0292"/>
                </a:solidFill>
              </a:ln>
              <a:solidFill>
                <a:srgbClr val="FC2779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6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rgbClr val="FCBA93"/>
            </a:gs>
            <a:gs pos="38000">
              <a:schemeClr val="bg1"/>
            </a:gs>
            <a:gs pos="13000">
              <a:srgbClr val="FF97B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 3">
            <a:extLst>
              <a:ext uri="{FF2B5EF4-FFF2-40B4-BE49-F238E27FC236}">
                <a16:creationId xmlns:a16="http://schemas.microsoft.com/office/drawing/2014/main" id="{69E14097-B730-254A-EFCF-C0A935371B5F}"/>
              </a:ext>
            </a:extLst>
          </p:cNvPr>
          <p:cNvSpPr/>
          <p:nvPr/>
        </p:nvSpPr>
        <p:spPr>
          <a:xfrm>
            <a:off x="5796143" y="1412777"/>
            <a:ext cx="1126900" cy="5457286"/>
          </a:xfrm>
          <a:prstGeom prst="upArrow">
            <a:avLst/>
          </a:prstGeom>
          <a:solidFill>
            <a:srgbClr val="FE028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EA68F02F-66C7-628B-AA8A-603A0E2C7062}"/>
              </a:ext>
            </a:extLst>
          </p:cNvPr>
          <p:cNvSpPr/>
          <p:nvPr/>
        </p:nvSpPr>
        <p:spPr>
          <a:xfrm>
            <a:off x="6742398" y="2862769"/>
            <a:ext cx="2089906" cy="3997988"/>
          </a:xfrm>
          <a:prstGeom prst="bentArrow">
            <a:avLst/>
          </a:prstGeom>
          <a:solidFill>
            <a:srgbClr val="FE028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D3C9969A-54A2-3B58-189D-CDAA83E7E379}"/>
              </a:ext>
            </a:extLst>
          </p:cNvPr>
          <p:cNvSpPr/>
          <p:nvPr/>
        </p:nvSpPr>
        <p:spPr>
          <a:xfrm>
            <a:off x="7386342" y="4149081"/>
            <a:ext cx="1950017" cy="2711680"/>
          </a:xfrm>
          <a:prstGeom prst="bentArrow">
            <a:avLst/>
          </a:prstGeom>
          <a:solidFill>
            <a:srgbClr val="FE028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7BA814CE-BD20-B21D-8EBE-D485733144F3}"/>
              </a:ext>
            </a:extLst>
          </p:cNvPr>
          <p:cNvSpPr/>
          <p:nvPr/>
        </p:nvSpPr>
        <p:spPr>
          <a:xfrm rot="60000" flipH="1">
            <a:off x="3792764" y="2862847"/>
            <a:ext cx="2189404" cy="3978842"/>
          </a:xfrm>
          <a:prstGeom prst="bentArrow">
            <a:avLst/>
          </a:prstGeom>
          <a:solidFill>
            <a:srgbClr val="FE028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1BE59BDE-696A-1F94-BE4C-5AD5E5BE9417}"/>
              </a:ext>
            </a:extLst>
          </p:cNvPr>
          <p:cNvSpPr/>
          <p:nvPr/>
        </p:nvSpPr>
        <p:spPr>
          <a:xfrm flipH="1">
            <a:off x="3431702" y="4077073"/>
            <a:ext cx="1861815" cy="2794420"/>
          </a:xfrm>
          <a:prstGeom prst="bentArrow">
            <a:avLst>
              <a:gd name="adj1" fmla="val 25000"/>
              <a:gd name="adj2" fmla="val 25000"/>
              <a:gd name="adj3" fmla="val 28657"/>
              <a:gd name="adj4" fmla="val 43750"/>
            </a:avLst>
          </a:prstGeom>
          <a:solidFill>
            <a:srgbClr val="FE028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29011-11BF-1D41-F036-9634E75856D1}"/>
              </a:ext>
            </a:extLst>
          </p:cNvPr>
          <p:cNvSpPr txBox="1"/>
          <p:nvPr/>
        </p:nvSpPr>
        <p:spPr>
          <a:xfrm>
            <a:off x="5137792" y="886073"/>
            <a:ext cx="2443601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963A5E-A57E-98D4-26A9-D08BDD8317AA}"/>
              </a:ext>
            </a:extLst>
          </p:cNvPr>
          <p:cNvSpPr txBox="1"/>
          <p:nvPr/>
        </p:nvSpPr>
        <p:spPr>
          <a:xfrm>
            <a:off x="8960976" y="3099830"/>
            <a:ext cx="29367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FOUNDER &amp; TEAM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7C0806-9D5D-6AD8-CAAE-EC178108D90C}"/>
              </a:ext>
            </a:extLst>
          </p:cNvPr>
          <p:cNvSpPr txBox="1"/>
          <p:nvPr/>
        </p:nvSpPr>
        <p:spPr>
          <a:xfrm>
            <a:off x="9408368" y="4410697"/>
            <a:ext cx="29571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BUSINESS 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145CA8-6E74-C250-B82B-52C7511FD1EA}"/>
              </a:ext>
            </a:extLst>
          </p:cNvPr>
          <p:cNvSpPr txBox="1"/>
          <p:nvPr/>
        </p:nvSpPr>
        <p:spPr>
          <a:xfrm>
            <a:off x="767408" y="3099830"/>
            <a:ext cx="34149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VI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SION &amp; </a:t>
            </a:r>
            <a:r>
              <a:rPr lang="en-US" sz="28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3314E4-66FD-B970-1066-702747451F4F}"/>
              </a:ext>
            </a:extLst>
          </p:cNvPr>
          <p:cNvSpPr txBox="1"/>
          <p:nvPr/>
        </p:nvSpPr>
        <p:spPr>
          <a:xfrm>
            <a:off x="604180" y="4301214"/>
            <a:ext cx="3219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REVENUE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D8387-C853-E684-F067-6FDCD5610734}"/>
              </a:ext>
            </a:extLst>
          </p:cNvPr>
          <p:cNvSpPr txBox="1"/>
          <p:nvPr/>
        </p:nvSpPr>
        <p:spPr>
          <a:xfrm>
            <a:off x="4727848" y="116632"/>
            <a:ext cx="2970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latin typeface="Algerian" panose="04020705040A02060702" pitchFamily="82" charset="0"/>
              </a:rPr>
              <a:t>CONTENTS</a:t>
            </a:r>
            <a:endParaRPr lang="en-IN" sz="4800" b="1" spc="-15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6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rgbClr val="FF9CC2"/>
            </a:gs>
            <a:gs pos="38000">
              <a:schemeClr val="bg1"/>
            </a:gs>
            <a:gs pos="13000">
              <a:srgbClr val="FCBA93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C6B11-3866-B751-95E6-A76971FFE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1FD18518-FC2D-AF53-DD23-F988715D9237}"/>
              </a:ext>
            </a:extLst>
          </p:cNvPr>
          <p:cNvSpPr/>
          <p:nvPr/>
        </p:nvSpPr>
        <p:spPr>
          <a:xfrm flipV="1">
            <a:off x="5806874" y="-9400"/>
            <a:ext cx="1125797" cy="5310608"/>
          </a:xfrm>
          <a:prstGeom prst="upArrow">
            <a:avLst/>
          </a:prstGeom>
          <a:solidFill>
            <a:srgbClr val="FE028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83623F26-3E8B-B8B5-A4AF-EF87248B7431}"/>
              </a:ext>
            </a:extLst>
          </p:cNvPr>
          <p:cNvSpPr/>
          <p:nvPr/>
        </p:nvSpPr>
        <p:spPr>
          <a:xfrm flipV="1">
            <a:off x="6742398" y="2759"/>
            <a:ext cx="2089905" cy="4085045"/>
          </a:xfrm>
          <a:prstGeom prst="bentArrow">
            <a:avLst/>
          </a:prstGeom>
          <a:solidFill>
            <a:srgbClr val="FE028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9A0669A3-A001-08A7-A817-05AA8FEC9A5B}"/>
              </a:ext>
            </a:extLst>
          </p:cNvPr>
          <p:cNvSpPr/>
          <p:nvPr/>
        </p:nvSpPr>
        <p:spPr>
          <a:xfrm flipV="1">
            <a:off x="7386340" y="2759"/>
            <a:ext cx="1899632" cy="2778168"/>
          </a:xfrm>
          <a:prstGeom prst="bentArrow">
            <a:avLst/>
          </a:prstGeom>
          <a:solidFill>
            <a:srgbClr val="FE028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D811A705-9234-EAFD-6291-9D221A501F22}"/>
              </a:ext>
            </a:extLst>
          </p:cNvPr>
          <p:cNvSpPr/>
          <p:nvPr/>
        </p:nvSpPr>
        <p:spPr>
          <a:xfrm flipH="1" flipV="1">
            <a:off x="3790989" y="-7974"/>
            <a:ext cx="2157208" cy="4085045"/>
          </a:xfrm>
          <a:prstGeom prst="bentArrow">
            <a:avLst/>
          </a:prstGeom>
          <a:solidFill>
            <a:srgbClr val="FE028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4638087E-D220-C3DC-A24D-6FF6A4A3BEFF}"/>
              </a:ext>
            </a:extLst>
          </p:cNvPr>
          <p:cNvSpPr/>
          <p:nvPr/>
        </p:nvSpPr>
        <p:spPr>
          <a:xfrm flipH="1" flipV="1">
            <a:off x="3265103" y="2758"/>
            <a:ext cx="2039151" cy="2778169"/>
          </a:xfrm>
          <a:prstGeom prst="bentArrow">
            <a:avLst/>
          </a:prstGeom>
          <a:solidFill>
            <a:srgbClr val="FE028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22EBA-870F-F2D6-A10A-128FB94B320E}"/>
              </a:ext>
            </a:extLst>
          </p:cNvPr>
          <p:cNvSpPr txBox="1"/>
          <p:nvPr/>
        </p:nvSpPr>
        <p:spPr>
          <a:xfrm>
            <a:off x="-14580" y="2009796"/>
            <a:ext cx="37710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CHALLENGES FACED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E4291-FF5B-D519-69C4-251044A6EAD5}"/>
              </a:ext>
            </a:extLst>
          </p:cNvPr>
          <p:cNvSpPr txBox="1"/>
          <p:nvPr/>
        </p:nvSpPr>
        <p:spPr>
          <a:xfrm>
            <a:off x="8832357" y="3284984"/>
            <a:ext cx="288026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GROWTH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1FD71-2DDE-4D58-CAEF-26A3947C3831}"/>
              </a:ext>
            </a:extLst>
          </p:cNvPr>
          <p:cNvSpPr txBox="1"/>
          <p:nvPr/>
        </p:nvSpPr>
        <p:spPr>
          <a:xfrm>
            <a:off x="1199456" y="3284984"/>
            <a:ext cx="33739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FUTURE PLANS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526F1-A68A-594E-308F-FD046A2B41B0}"/>
              </a:ext>
            </a:extLst>
          </p:cNvPr>
          <p:cNvSpPr txBox="1"/>
          <p:nvPr/>
        </p:nvSpPr>
        <p:spPr>
          <a:xfrm>
            <a:off x="4079776" y="5281363"/>
            <a:ext cx="49730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               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83560B-EA52-FD2E-C2FE-AFF3BAA036B9}"/>
              </a:ext>
            </a:extLst>
          </p:cNvPr>
          <p:cNvSpPr txBox="1"/>
          <p:nvPr/>
        </p:nvSpPr>
        <p:spPr>
          <a:xfrm>
            <a:off x="9354999" y="1837273"/>
            <a:ext cx="27176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34081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9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E46EB7-6477-883B-1796-5F93D846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6C5825-3F05-FA5F-EF66-B731477F66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96" b="2196"/>
          <a:stretch/>
        </p:blipFill>
        <p:spPr>
          <a:xfrm>
            <a:off x="-62372" y="0"/>
            <a:ext cx="12230708" cy="6879773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9292A-3C55-B02E-6A61-173D7C232A3D}"/>
              </a:ext>
            </a:extLst>
          </p:cNvPr>
          <p:cNvSpPr txBox="1"/>
          <p:nvPr/>
        </p:nvSpPr>
        <p:spPr>
          <a:xfrm>
            <a:off x="1546449" y="4270313"/>
            <a:ext cx="9793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spc="600" dirty="0">
                <a:ln w="34925">
                  <a:solidFill>
                    <a:schemeClr val="tx1"/>
                  </a:solidFill>
                </a:ln>
                <a:noFill/>
                <a:latin typeface="Algerian" panose="04020705040A02060702" pitchFamily="82" charset="0"/>
              </a:rPr>
              <a:t>THE STARTUP STORY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E4DC7-C3BF-636A-89F7-877134556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26" y="1150057"/>
            <a:ext cx="9525490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82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6.6|4.6|3.5|4.1|3.5|4.5|4.7|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8000</TotalTime>
  <Words>2269</Words>
  <Application>Microsoft Office PowerPoint</Application>
  <PresentationFormat>Widescreen</PresentationFormat>
  <Paragraphs>319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4" baseType="lpstr">
      <vt:lpstr>Algerian</vt:lpstr>
      <vt:lpstr>Arial</vt:lpstr>
      <vt:lpstr>Arial Black</vt:lpstr>
      <vt:lpstr>Arial Narrow</vt:lpstr>
      <vt:lpstr>Arial Rounded MT Bold</vt:lpstr>
      <vt:lpstr>Bahnschrift Condensed</vt:lpstr>
      <vt:lpstr>Bell MT</vt:lpstr>
      <vt:lpstr>Berlin Sans FB Demi</vt:lpstr>
      <vt:lpstr>Calibri</vt:lpstr>
      <vt:lpstr>Calibri Light</vt:lpstr>
      <vt:lpstr>Cascadia Code</vt:lpstr>
      <vt:lpstr>Castellar</vt:lpstr>
      <vt:lpstr>Impact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Suparna Biswas</dc:creator>
  <cp:lastModifiedBy>Suparna Biswas</cp:lastModifiedBy>
  <cp:revision>22</cp:revision>
  <dcterms:created xsi:type="dcterms:W3CDTF">2024-02-08T16:27:52Z</dcterms:created>
  <dcterms:modified xsi:type="dcterms:W3CDTF">2024-03-30T11:25:41Z</dcterms:modified>
</cp:coreProperties>
</file>